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-136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83A-0520-4D17-8AB5-71414FBF8AF8}" type="datetimeFigureOut">
              <a:rPr lang="en-US" smtClean="0"/>
              <a:t>13/10/14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F553-8644-4218-A14B-DF5981B4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7007270" y="1544239"/>
            <a:ext cx="0" cy="4115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01701" y="1174907"/>
            <a:ext cx="2079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InputFieldController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5479" y="1174907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TodoItemList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6345" y="1174907"/>
            <a:ext cx="2098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CommandController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23364" y="1544239"/>
            <a:ext cx="0" cy="4115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6132" y="2451905"/>
            <a:ext cx="2258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2089" y="2082573"/>
            <a:ext cx="14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instantSearch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49685" y="2867561"/>
            <a:ext cx="1995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68093" y="3467126"/>
            <a:ext cx="1970247" cy="130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7701" y="2461419"/>
            <a:ext cx="79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18165" y="3030854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26473" y="2397747"/>
            <a:ext cx="160917" cy="165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38340" y="2779610"/>
            <a:ext cx="180597" cy="763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4640118" y="1544239"/>
            <a:ext cx="0" cy="4115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95132" y="1180067"/>
            <a:ext cx="1384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TaskListView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68342" y="1549399"/>
            <a:ext cx="0" cy="4115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58333" y="3565186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51062" y="118149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60194" y="1550830"/>
            <a:ext cx="0" cy="4115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74306" y="2009288"/>
            <a:ext cx="168383" cy="53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74057" y="3989133"/>
            <a:ext cx="4246782" cy="79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8928" y="2069149"/>
            <a:ext cx="3300860" cy="20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71263" y="163993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Enters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</dc:creator>
  <cp:lastModifiedBy>Joshua Lee</cp:lastModifiedBy>
  <cp:revision>11</cp:revision>
  <dcterms:created xsi:type="dcterms:W3CDTF">2014-10-13T07:19:22Z</dcterms:created>
  <dcterms:modified xsi:type="dcterms:W3CDTF">2014-10-13T09:50:10Z</dcterms:modified>
</cp:coreProperties>
</file>