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9"/>
  </p:notesMasterIdLst>
  <p:sldIdLst>
    <p:sldId id="256" r:id="rId2"/>
    <p:sldId id="258" r:id="rId3"/>
    <p:sldId id="257"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56025" autoAdjust="0"/>
  </p:normalViewPr>
  <p:slideViewPr>
    <p:cSldViewPr snapToGrid="0">
      <p:cViewPr varScale="1">
        <p:scale>
          <a:sx n="48" d="100"/>
          <a:sy n="48" d="100"/>
        </p:scale>
        <p:origin x="20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61BEA6-C7E4-4F27-9B27-8247839F193E}" type="datetimeFigureOut">
              <a:rPr lang="fr-FR" smtClean="0"/>
              <a:t>29/11/2016</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CCC47-3356-4056-BA56-E21367C67501}" type="slidenum">
              <a:rPr lang="fr-FR" smtClean="0"/>
              <a:t>‹N°›</a:t>
            </a:fld>
            <a:endParaRPr lang="fr-FR"/>
          </a:p>
        </p:txBody>
      </p:sp>
    </p:spTree>
    <p:extLst>
      <p:ext uri="{BB962C8B-B14F-4D97-AF65-F5344CB8AC3E}">
        <p14:creationId xmlns:p14="http://schemas.microsoft.com/office/powerpoint/2010/main" val="638564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Bonjour + NOM</a:t>
            </a:r>
            <a:r>
              <a:rPr lang="fr-FR" baseline="0" dirty="0"/>
              <a:t> et Prénom</a:t>
            </a:r>
          </a:p>
          <a:p>
            <a:endParaRPr lang="fr-FR"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Lecture des titres : DORIAN</a:t>
            </a:r>
          </a:p>
          <a:p>
            <a:endParaRPr lang="fr-FR" dirty="0"/>
          </a:p>
        </p:txBody>
      </p:sp>
      <p:sp>
        <p:nvSpPr>
          <p:cNvPr id="4" name="Espace réservé du numéro de diapositive 3"/>
          <p:cNvSpPr>
            <a:spLocks noGrp="1"/>
          </p:cNvSpPr>
          <p:nvPr>
            <p:ph type="sldNum" sz="quarter" idx="10"/>
          </p:nvPr>
        </p:nvSpPr>
        <p:spPr/>
        <p:txBody>
          <a:bodyPr/>
          <a:lstStyle/>
          <a:p>
            <a:fld id="{A68CCC47-3356-4056-BA56-E21367C67501}" type="slidenum">
              <a:rPr lang="fr-FR" smtClean="0"/>
              <a:t>1</a:t>
            </a:fld>
            <a:endParaRPr lang="fr-FR"/>
          </a:p>
        </p:txBody>
      </p:sp>
    </p:spTree>
    <p:extLst>
      <p:ext uri="{BB962C8B-B14F-4D97-AF65-F5344CB8AC3E}">
        <p14:creationId xmlns:p14="http://schemas.microsoft.com/office/powerpoint/2010/main" val="4128162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kern="1200" dirty="0">
                <a:solidFill>
                  <a:schemeClr val="tx1"/>
                </a:solidFill>
                <a:effectLst/>
                <a:latin typeface="+mn-lt"/>
                <a:ea typeface="+mn-ea"/>
                <a:cs typeface="+mn-cs"/>
              </a:rPr>
              <a:t>DORIAN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6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600" kern="1200" dirty="0">
                <a:solidFill>
                  <a:schemeClr val="tx1"/>
                </a:solidFill>
                <a:effectLst/>
                <a:latin typeface="+mn-lt"/>
                <a:ea typeface="+mn-ea"/>
                <a:cs typeface="+mn-cs"/>
              </a:rPr>
              <a:t>Le but de ce projet est de créer à l’aide d’une carte Arduino et d’un simple légume (une patate dans ce cas) un circuit avec un capteur capacitif. Ce circuit réagira en fonction de la façon dont on le touche (touché à un doigt, deux doigts et saisi à pleine main) et faire un action distincte et spécifique à chaque touché.</a:t>
            </a:r>
          </a:p>
          <a:p>
            <a:endParaRPr lang="fr-FR" dirty="0"/>
          </a:p>
        </p:txBody>
      </p:sp>
      <p:sp>
        <p:nvSpPr>
          <p:cNvPr id="4" name="Espace réservé du numéro de diapositive 3"/>
          <p:cNvSpPr>
            <a:spLocks noGrp="1"/>
          </p:cNvSpPr>
          <p:nvPr>
            <p:ph type="sldNum" sz="quarter" idx="10"/>
          </p:nvPr>
        </p:nvSpPr>
        <p:spPr/>
        <p:txBody>
          <a:bodyPr/>
          <a:lstStyle/>
          <a:p>
            <a:fld id="{A68CCC47-3356-4056-BA56-E21367C67501}" type="slidenum">
              <a:rPr lang="fr-FR" smtClean="0"/>
              <a:t>2</a:t>
            </a:fld>
            <a:endParaRPr lang="fr-FR"/>
          </a:p>
        </p:txBody>
      </p:sp>
    </p:spTree>
    <p:extLst>
      <p:ext uri="{BB962C8B-B14F-4D97-AF65-F5344CB8AC3E}">
        <p14:creationId xmlns:p14="http://schemas.microsoft.com/office/powerpoint/2010/main" val="2669841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ANTOINE</a:t>
            </a:r>
          </a:p>
          <a:p>
            <a:endParaRPr lang="fr-FR" dirty="0"/>
          </a:p>
          <a:p>
            <a:r>
              <a:rPr lang="fr-FR" dirty="0"/>
              <a:t>L’expérience</a:t>
            </a:r>
            <a:r>
              <a:rPr lang="fr-FR" baseline="0" dirty="0"/>
              <a:t> 1 nous a permis de constater que si on touche la patate il y a une baisse de tension (à 300kHz) ceci est du au fait que le corps est conducteur et va absorber une partie de la tension.</a:t>
            </a:r>
          </a:p>
          <a:p>
            <a:endParaRPr lang="fr-FR" baseline="0" dirty="0"/>
          </a:p>
          <a:p>
            <a:r>
              <a:rPr lang="fr-FR" baseline="0" dirty="0"/>
              <a:t>En fonction du type de </a:t>
            </a:r>
            <a:r>
              <a:rPr lang="fr-FR" baseline="0" dirty="0" err="1"/>
              <a:t>ocntact</a:t>
            </a:r>
            <a:r>
              <a:rPr lang="fr-FR" baseline="0" dirty="0"/>
              <a:t> on vois que l’amplitude change et qu’on peux attribuer une action pour chaque changement</a:t>
            </a:r>
          </a:p>
          <a:p>
            <a:endParaRPr lang="fr-FR" baseline="0" dirty="0"/>
          </a:p>
          <a:p>
            <a:endParaRPr lang="fr-FR" dirty="0"/>
          </a:p>
        </p:txBody>
      </p:sp>
      <p:sp>
        <p:nvSpPr>
          <p:cNvPr id="4" name="Espace réservé du numéro de diapositive 3"/>
          <p:cNvSpPr>
            <a:spLocks noGrp="1"/>
          </p:cNvSpPr>
          <p:nvPr>
            <p:ph type="sldNum" sz="quarter" idx="10"/>
          </p:nvPr>
        </p:nvSpPr>
        <p:spPr/>
        <p:txBody>
          <a:bodyPr/>
          <a:lstStyle/>
          <a:p>
            <a:fld id="{A68CCC47-3356-4056-BA56-E21367C67501}" type="slidenum">
              <a:rPr lang="fr-FR" smtClean="0"/>
              <a:t>3</a:t>
            </a:fld>
            <a:endParaRPr lang="fr-FR"/>
          </a:p>
        </p:txBody>
      </p:sp>
    </p:spTree>
    <p:extLst>
      <p:ext uri="{BB962C8B-B14F-4D97-AF65-F5344CB8AC3E}">
        <p14:creationId xmlns:p14="http://schemas.microsoft.com/office/powerpoint/2010/main" val="1943871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DORIAN</a:t>
            </a:r>
          </a:p>
          <a:p>
            <a:endParaRPr lang="fr-FR" dirty="0"/>
          </a:p>
          <a:p>
            <a:r>
              <a:rPr lang="fr-FR" dirty="0"/>
              <a:t>Le courant va partir</a:t>
            </a:r>
            <a:r>
              <a:rPr lang="fr-FR" baseline="0" dirty="0"/>
              <a:t> de la borne … et passer d’abord par un filtre RLC passe-bande pour éliminer le pic initial en amplitude, puis par un filtre RC passe-bas pour limiter les fréquences aux fréquences basses puisqu’on utilise 300kHz</a:t>
            </a:r>
          </a:p>
          <a:p>
            <a:endParaRPr lang="fr-FR" baseline="0" dirty="0"/>
          </a:p>
          <a:p>
            <a:r>
              <a:rPr lang="fr-FR" baseline="0" dirty="0"/>
              <a:t>MAX</a:t>
            </a:r>
          </a:p>
          <a:p>
            <a:endParaRPr lang="fr-FR" baseline="0" dirty="0"/>
          </a:p>
          <a:p>
            <a:r>
              <a:rPr lang="fr-FR" dirty="0"/>
              <a:t>Le</a:t>
            </a:r>
            <a:r>
              <a:rPr lang="fr-FR" baseline="0" dirty="0"/>
              <a:t> capteur donc la patate va recevoir une charge électrique. Si on touche la patate le corps absorbe un partie de l’</a:t>
            </a:r>
            <a:r>
              <a:rPr lang="fr-FR" baseline="0" dirty="0" err="1"/>
              <a:t>éléctricité</a:t>
            </a:r>
            <a:r>
              <a:rPr lang="fr-FR" baseline="0" dirty="0"/>
              <a:t> et va créer une variation de la tension comme constaté lors des expériences</a:t>
            </a:r>
            <a:endParaRPr lang="fr-FR" dirty="0"/>
          </a:p>
        </p:txBody>
      </p:sp>
      <p:sp>
        <p:nvSpPr>
          <p:cNvPr id="4" name="Espace réservé du numéro de diapositive 3"/>
          <p:cNvSpPr>
            <a:spLocks noGrp="1"/>
          </p:cNvSpPr>
          <p:nvPr>
            <p:ph type="sldNum" sz="quarter" idx="10"/>
          </p:nvPr>
        </p:nvSpPr>
        <p:spPr/>
        <p:txBody>
          <a:bodyPr/>
          <a:lstStyle/>
          <a:p>
            <a:fld id="{A68CCC47-3356-4056-BA56-E21367C67501}" type="slidenum">
              <a:rPr lang="fr-FR" smtClean="0"/>
              <a:t>4</a:t>
            </a:fld>
            <a:endParaRPr lang="fr-FR"/>
          </a:p>
        </p:txBody>
      </p:sp>
    </p:spTree>
    <p:extLst>
      <p:ext uri="{BB962C8B-B14F-4D97-AF65-F5344CB8AC3E}">
        <p14:creationId xmlns:p14="http://schemas.microsoft.com/office/powerpoint/2010/main" val="3185781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Notre prototype s’appelle « Potato 404 ». En fonction de la manière dont on la manipule elle va réagir de trois façons différentes :</a:t>
            </a:r>
          </a:p>
          <a:p>
            <a:endParaRPr lang="fr-FR" dirty="0"/>
          </a:p>
          <a:p>
            <a:r>
              <a:rPr lang="fr-FR" dirty="0"/>
              <a:t>-Touche avec un doigt : Clignotement des </a:t>
            </a:r>
            <a:r>
              <a:rPr lang="fr-FR" dirty="0" err="1"/>
              <a:t>LEDs</a:t>
            </a:r>
            <a:r>
              <a:rPr lang="fr-FR" dirty="0"/>
              <a:t> accompagné d’une musique détraquée</a:t>
            </a:r>
          </a:p>
          <a:p>
            <a:endParaRPr lang="fr-FR" dirty="0"/>
          </a:p>
          <a:p>
            <a:r>
              <a:rPr lang="fr-FR" dirty="0"/>
              <a:t>-Touche avec deux doigts : Clignotement des </a:t>
            </a:r>
            <a:r>
              <a:rPr lang="fr-FR" dirty="0" err="1"/>
              <a:t>LEDs</a:t>
            </a:r>
            <a:r>
              <a:rPr lang="fr-FR" dirty="0"/>
              <a:t> son d’électro cardiogramme détraqué.</a:t>
            </a:r>
          </a:p>
          <a:p>
            <a:endParaRPr lang="fr-FR" dirty="0"/>
          </a:p>
          <a:p>
            <a:r>
              <a:rPr lang="fr-FR" dirty="0"/>
              <a:t>-Prise en main complète : Musique soupe aux chou version détraqué </a:t>
            </a:r>
          </a:p>
          <a:p>
            <a:endParaRPr lang="fr-FR" dirty="0"/>
          </a:p>
        </p:txBody>
      </p:sp>
      <p:sp>
        <p:nvSpPr>
          <p:cNvPr id="4" name="Espace réservé du numéro de diapositive 3"/>
          <p:cNvSpPr>
            <a:spLocks noGrp="1"/>
          </p:cNvSpPr>
          <p:nvPr>
            <p:ph type="sldNum" sz="quarter" idx="10"/>
          </p:nvPr>
        </p:nvSpPr>
        <p:spPr/>
        <p:txBody>
          <a:bodyPr/>
          <a:lstStyle/>
          <a:p>
            <a:fld id="{A68CCC47-3356-4056-BA56-E21367C67501}" type="slidenum">
              <a:rPr lang="fr-FR" smtClean="0"/>
              <a:t>5</a:t>
            </a:fld>
            <a:endParaRPr lang="fr-FR"/>
          </a:p>
        </p:txBody>
      </p:sp>
    </p:spTree>
    <p:extLst>
      <p:ext uri="{BB962C8B-B14F-4D97-AF65-F5344CB8AC3E}">
        <p14:creationId xmlns:p14="http://schemas.microsoft.com/office/powerpoint/2010/main" val="675231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Travail en groupe</a:t>
            </a:r>
          </a:p>
          <a:p>
            <a:endParaRPr lang="fr-FR" dirty="0"/>
          </a:p>
          <a:p>
            <a:r>
              <a:rPr lang="fr-FR" dirty="0"/>
              <a:t>Ceci étant notre premier projet nous avons pu en apprendre plus sur le travail en petit groupe, ainsi que l’</a:t>
            </a:r>
            <a:r>
              <a:rPr lang="fr-FR" dirty="0" err="1"/>
              <a:t>intêret</a:t>
            </a:r>
            <a:r>
              <a:rPr lang="fr-FR" dirty="0"/>
              <a:t> de travailler avec des personnes différentes, la bonne entente au sein du groupe à aussi permis de mener à bien ce projet.</a:t>
            </a:r>
          </a:p>
          <a:p>
            <a:endParaRPr lang="fr-FR" dirty="0"/>
          </a:p>
          <a:p>
            <a:r>
              <a:rPr lang="fr-FR" dirty="0"/>
              <a:t>Qu’avons-nous appris ?</a:t>
            </a:r>
          </a:p>
          <a:p>
            <a:endParaRPr lang="fr-FR" dirty="0"/>
          </a:p>
          <a:p>
            <a:r>
              <a:rPr lang="fr-FR" dirty="0"/>
              <a:t>Nous sommes plus à l’aise avec la programmation Arduino, ainsi qu’avec l’utilisation d’outils tel que </a:t>
            </a:r>
            <a:r>
              <a:rPr lang="fr-FR" dirty="0" err="1"/>
              <a:t>Fritzing</a:t>
            </a:r>
            <a:r>
              <a:rPr lang="fr-FR" dirty="0"/>
              <a:t> (pour représenter des circuits Arduino) et </a:t>
            </a:r>
            <a:r>
              <a:rPr lang="fr-FR" dirty="0" err="1"/>
              <a:t>Scilab</a:t>
            </a:r>
            <a:r>
              <a:rPr lang="fr-FR" dirty="0"/>
              <a:t> (pour créer des graphiques). Il nous à </a:t>
            </a:r>
          </a:p>
          <a:p>
            <a:r>
              <a:rPr lang="fr-FR" dirty="0"/>
              <a:t>permis de compléter nos connaissances en électronique, nous avons aussi appris que la patate ainsi que notre corps possèdent un potentiel électrique.</a:t>
            </a:r>
          </a:p>
          <a:p>
            <a:endParaRPr lang="fr-FR" dirty="0"/>
          </a:p>
        </p:txBody>
      </p:sp>
      <p:sp>
        <p:nvSpPr>
          <p:cNvPr id="4" name="Espace réservé du numéro de diapositive 3"/>
          <p:cNvSpPr>
            <a:spLocks noGrp="1"/>
          </p:cNvSpPr>
          <p:nvPr>
            <p:ph type="sldNum" sz="quarter" idx="10"/>
          </p:nvPr>
        </p:nvSpPr>
        <p:spPr/>
        <p:txBody>
          <a:bodyPr/>
          <a:lstStyle/>
          <a:p>
            <a:fld id="{A68CCC47-3356-4056-BA56-E21367C67501}" type="slidenum">
              <a:rPr lang="fr-FR" smtClean="0"/>
              <a:t>6</a:t>
            </a:fld>
            <a:endParaRPr lang="fr-FR"/>
          </a:p>
        </p:txBody>
      </p:sp>
    </p:spTree>
    <p:extLst>
      <p:ext uri="{BB962C8B-B14F-4D97-AF65-F5344CB8AC3E}">
        <p14:creationId xmlns:p14="http://schemas.microsoft.com/office/powerpoint/2010/main" val="2254451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68CCC47-3356-4056-BA56-E21367C67501}" type="slidenum">
              <a:rPr lang="fr-FR" smtClean="0"/>
              <a:t>7</a:t>
            </a:fld>
            <a:endParaRPr lang="fr-FR"/>
          </a:p>
        </p:txBody>
      </p:sp>
    </p:spTree>
    <p:extLst>
      <p:ext uri="{BB962C8B-B14F-4D97-AF65-F5344CB8AC3E}">
        <p14:creationId xmlns:p14="http://schemas.microsoft.com/office/powerpoint/2010/main" val="189610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fr-FR"/>
              <a:t>Modifiez le style du titre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11/29/2016</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147810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11/29/2016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136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11/29/2016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33534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11/29/2016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928874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11/29/2016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630559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11/29/2016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14480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11/29/2016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5258670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607583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03509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851876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11/29/2016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57790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fr-FR"/>
              <a:t>Modifiez le style du titre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558882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49443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506809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067008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11/29/2016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394268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11/29/2016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541306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11/29/2016</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88467577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Projet Smart Patate:</a:t>
            </a:r>
            <a:br>
              <a:rPr lang="fr-FR" dirty="0"/>
            </a:br>
            <a:r>
              <a:rPr lang="fr-FR" dirty="0"/>
              <a:t>« Potato 404 »</a:t>
            </a:r>
          </a:p>
        </p:txBody>
      </p:sp>
      <p:sp>
        <p:nvSpPr>
          <p:cNvPr id="3" name="Sous-titre 2"/>
          <p:cNvSpPr>
            <a:spLocks noGrp="1"/>
          </p:cNvSpPr>
          <p:nvPr>
            <p:ph type="subTitle" idx="1"/>
          </p:nvPr>
        </p:nvSpPr>
        <p:spPr/>
        <p:txBody>
          <a:bodyPr/>
          <a:lstStyle/>
          <a:p>
            <a:r>
              <a:rPr lang="fr-FR" dirty="0"/>
              <a:t>Premier projet scientifique A1</a:t>
            </a:r>
          </a:p>
          <a:p>
            <a:endParaRPr lang="fr-FR" dirty="0"/>
          </a:p>
          <a:p>
            <a:r>
              <a:rPr lang="fr-FR" dirty="0"/>
              <a:t>DAEFFLER Antoine, MONNET Dorian, PAVET Maxime</a:t>
            </a:r>
          </a:p>
        </p:txBody>
      </p:sp>
    </p:spTree>
    <p:extLst>
      <p:ext uri="{BB962C8B-B14F-4D97-AF65-F5344CB8AC3E}">
        <p14:creationId xmlns:p14="http://schemas.microsoft.com/office/powerpoint/2010/main" val="1323403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Contexte</a:t>
            </a:r>
          </a:p>
        </p:txBody>
      </p:sp>
      <p:sp>
        <p:nvSpPr>
          <p:cNvPr id="3" name="Espace réservé du contenu 2"/>
          <p:cNvSpPr>
            <a:spLocks noGrp="1"/>
          </p:cNvSpPr>
          <p:nvPr>
            <p:ph idx="1"/>
          </p:nvPr>
        </p:nvSpPr>
        <p:spPr/>
        <p:txBody>
          <a:bodyPr/>
          <a:lstStyle/>
          <a:p>
            <a:r>
              <a:rPr lang="fr-FR" dirty="0"/>
              <a:t>Carte Arduino et Patate</a:t>
            </a:r>
          </a:p>
          <a:p>
            <a:r>
              <a:rPr lang="fr-FR" dirty="0"/>
              <a:t>Circuit avec capteur capacitif</a:t>
            </a:r>
          </a:p>
          <a:p>
            <a:r>
              <a:rPr lang="fr-FR" dirty="0"/>
              <a:t>Réagis en fonction du contact </a:t>
            </a:r>
          </a:p>
          <a:p>
            <a:r>
              <a:rPr lang="fr-FR" dirty="0"/>
              <a:t>Action spécifique à chaque contact</a:t>
            </a:r>
          </a:p>
        </p:txBody>
      </p:sp>
    </p:spTree>
    <p:extLst>
      <p:ext uri="{BB962C8B-B14F-4D97-AF65-F5344CB8AC3E}">
        <p14:creationId xmlns:p14="http://schemas.microsoft.com/office/powerpoint/2010/main" val="1844619983"/>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0" y="0"/>
            <a:ext cx="10018713" cy="1752599"/>
          </a:xfrm>
        </p:spPr>
        <p:txBody>
          <a:bodyPr/>
          <a:lstStyle/>
          <a:p>
            <a:r>
              <a:rPr lang="fr-FR" dirty="0"/>
              <a:t>Résultats des expériences menées</a:t>
            </a:r>
          </a:p>
        </p:txBody>
      </p:sp>
      <p:pic>
        <p:nvPicPr>
          <p:cNvPr id="4" name="Image 3"/>
          <p:cNvPicPr>
            <a:picLocks noChangeAspect="1"/>
          </p:cNvPicPr>
          <p:nvPr/>
        </p:nvPicPr>
        <p:blipFill>
          <a:blip r:embed="rId3"/>
          <a:stretch>
            <a:fillRect/>
          </a:stretch>
        </p:blipFill>
        <p:spPr>
          <a:xfrm>
            <a:off x="5741803" y="2150406"/>
            <a:ext cx="5761219" cy="1304657"/>
          </a:xfrm>
          <a:prstGeom prst="rect">
            <a:avLst/>
          </a:prstGeom>
        </p:spPr>
        <p:style>
          <a:lnRef idx="2">
            <a:schemeClr val="dk1"/>
          </a:lnRef>
          <a:fillRef idx="1">
            <a:schemeClr val="lt1"/>
          </a:fillRef>
          <a:effectRef idx="0">
            <a:schemeClr val="dk1"/>
          </a:effectRef>
          <a:fontRef idx="minor">
            <a:schemeClr val="dk1"/>
          </a:fontRef>
        </p:style>
      </p:pic>
      <p:sp>
        <p:nvSpPr>
          <p:cNvPr id="3" name="Espace réservé du contenu 2"/>
          <p:cNvSpPr>
            <a:spLocks noGrp="1"/>
          </p:cNvSpPr>
          <p:nvPr>
            <p:ph idx="1"/>
          </p:nvPr>
        </p:nvSpPr>
        <p:spPr>
          <a:xfrm>
            <a:off x="1484309" y="1040727"/>
            <a:ext cx="10018713" cy="4828673"/>
          </a:xfrm>
        </p:spPr>
        <p:txBody>
          <a:bodyPr/>
          <a:lstStyle/>
          <a:p>
            <a:r>
              <a:rPr lang="fr-FR" dirty="0"/>
              <a:t>Expérience 1</a:t>
            </a:r>
          </a:p>
          <a:p>
            <a:pPr marL="0" indent="0">
              <a:buNone/>
            </a:pPr>
            <a:r>
              <a:rPr lang="fr-FR" dirty="0"/>
              <a:t>-Différence contact/pas contact</a:t>
            </a:r>
          </a:p>
          <a:p>
            <a:pPr marL="0" indent="0">
              <a:buNone/>
            </a:pPr>
            <a:r>
              <a:rPr lang="fr-FR" dirty="0"/>
              <a:t>-Effet du corps</a:t>
            </a:r>
          </a:p>
          <a:p>
            <a:pPr marL="0" indent="0">
              <a:buNone/>
            </a:pPr>
            <a:endParaRPr lang="fr-FR" dirty="0"/>
          </a:p>
          <a:p>
            <a:r>
              <a:rPr lang="fr-FR" dirty="0"/>
              <a:t>Expérience 2</a:t>
            </a:r>
          </a:p>
          <a:p>
            <a:pPr marL="0" indent="0">
              <a:buNone/>
            </a:pPr>
            <a:r>
              <a:rPr lang="fr-FR" dirty="0"/>
              <a:t>-Différences entre types de contact</a:t>
            </a:r>
          </a:p>
        </p:txBody>
      </p:sp>
      <p:pic>
        <p:nvPicPr>
          <p:cNvPr id="5" name="Image 4"/>
          <p:cNvPicPr>
            <a:picLocks noChangeAspect="1"/>
          </p:cNvPicPr>
          <p:nvPr/>
        </p:nvPicPr>
        <p:blipFill>
          <a:blip r:embed="rId4"/>
          <a:stretch>
            <a:fillRect/>
          </a:stretch>
        </p:blipFill>
        <p:spPr>
          <a:xfrm>
            <a:off x="2558143" y="5244506"/>
            <a:ext cx="2183778" cy="1133353"/>
          </a:xfrm>
          <a:prstGeom prst="rect">
            <a:avLst/>
          </a:prstGeom>
          <a:ln>
            <a:solidFill>
              <a:schemeClr val="tx1"/>
            </a:solidFill>
          </a:ln>
        </p:spPr>
      </p:pic>
      <p:pic>
        <p:nvPicPr>
          <p:cNvPr id="6" name="Image 5"/>
          <p:cNvPicPr>
            <a:picLocks noChangeAspect="1"/>
          </p:cNvPicPr>
          <p:nvPr/>
        </p:nvPicPr>
        <p:blipFill>
          <a:blip r:embed="rId5"/>
          <a:stretch>
            <a:fillRect/>
          </a:stretch>
        </p:blipFill>
        <p:spPr>
          <a:xfrm>
            <a:off x="4942114" y="5244507"/>
            <a:ext cx="2101916" cy="1143530"/>
          </a:xfrm>
          <a:prstGeom prst="rect">
            <a:avLst/>
          </a:prstGeom>
          <a:ln>
            <a:solidFill>
              <a:schemeClr val="tx1"/>
            </a:solidFill>
          </a:ln>
        </p:spPr>
      </p:pic>
      <p:pic>
        <p:nvPicPr>
          <p:cNvPr id="7" name="Image 6"/>
          <p:cNvPicPr>
            <a:picLocks noChangeAspect="1"/>
          </p:cNvPicPr>
          <p:nvPr/>
        </p:nvPicPr>
        <p:blipFill>
          <a:blip r:embed="rId6"/>
          <a:stretch>
            <a:fillRect/>
          </a:stretch>
        </p:blipFill>
        <p:spPr>
          <a:xfrm>
            <a:off x="7276881" y="5221737"/>
            <a:ext cx="2160784" cy="1133352"/>
          </a:xfrm>
          <a:prstGeom prst="rect">
            <a:avLst/>
          </a:prstGeom>
          <a:ln>
            <a:solidFill>
              <a:schemeClr val="tx1"/>
            </a:solidFill>
          </a:ln>
        </p:spPr>
      </p:pic>
      <p:pic>
        <p:nvPicPr>
          <p:cNvPr id="8" name="Image 7"/>
          <p:cNvPicPr>
            <a:picLocks noChangeAspect="1"/>
          </p:cNvPicPr>
          <p:nvPr/>
        </p:nvPicPr>
        <p:blipFill>
          <a:blip r:embed="rId7"/>
          <a:stretch>
            <a:fillRect/>
          </a:stretch>
        </p:blipFill>
        <p:spPr>
          <a:xfrm>
            <a:off x="9605200" y="5230623"/>
            <a:ext cx="2121052" cy="1157414"/>
          </a:xfrm>
          <a:prstGeom prst="rect">
            <a:avLst/>
          </a:prstGeom>
          <a:ln>
            <a:solidFill>
              <a:schemeClr val="tx1"/>
            </a:solidFill>
          </a:ln>
        </p:spPr>
      </p:pic>
    </p:spTree>
    <p:extLst>
      <p:ext uri="{BB962C8B-B14F-4D97-AF65-F5344CB8AC3E}">
        <p14:creationId xmlns:p14="http://schemas.microsoft.com/office/powerpoint/2010/main" val="282211803"/>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09" y="-152400"/>
            <a:ext cx="10018713" cy="1752599"/>
          </a:xfrm>
        </p:spPr>
        <p:txBody>
          <a:bodyPr/>
          <a:lstStyle/>
          <a:p>
            <a:r>
              <a:rPr lang="fr-FR" dirty="0"/>
              <a:t>Explication du fonctionnement du circuit et du fonctionnement du capteur</a:t>
            </a:r>
          </a:p>
        </p:txBody>
      </p:sp>
      <p:sp>
        <p:nvSpPr>
          <p:cNvPr id="3" name="Espace réservé du contenu 2"/>
          <p:cNvSpPr>
            <a:spLocks noGrp="1"/>
          </p:cNvSpPr>
          <p:nvPr>
            <p:ph idx="1"/>
          </p:nvPr>
        </p:nvSpPr>
        <p:spPr>
          <a:xfrm>
            <a:off x="1484308" y="874796"/>
            <a:ext cx="10018713" cy="5983204"/>
          </a:xfrm>
        </p:spPr>
        <p:txBody>
          <a:bodyPr>
            <a:normAutofit/>
          </a:bodyPr>
          <a:lstStyle/>
          <a:p>
            <a:r>
              <a:rPr lang="fr-FR" dirty="0"/>
              <a:t>Fonctionnement du circuit:</a:t>
            </a:r>
          </a:p>
          <a:p>
            <a:pPr marL="0" indent="0">
              <a:buNone/>
            </a:pPr>
            <a:r>
              <a:rPr lang="fr-FR" dirty="0"/>
              <a:t>-Filtre RLC passe-bande</a:t>
            </a:r>
          </a:p>
          <a:p>
            <a:pPr marL="0" indent="0">
              <a:buNone/>
            </a:pPr>
            <a:r>
              <a:rPr lang="fr-FR" dirty="0"/>
              <a:t>-Filtre RC passe-bas</a:t>
            </a:r>
          </a:p>
          <a:p>
            <a:pPr marL="0" indent="0">
              <a:buNone/>
            </a:pPr>
            <a:endParaRPr lang="fr-FR" dirty="0"/>
          </a:p>
          <a:p>
            <a:pPr marL="0" indent="0">
              <a:buNone/>
            </a:pPr>
            <a:endParaRPr lang="fr-FR" dirty="0"/>
          </a:p>
          <a:p>
            <a:pPr marL="0" indent="0">
              <a:buNone/>
            </a:pPr>
            <a:endParaRPr lang="fr-FR" dirty="0"/>
          </a:p>
          <a:p>
            <a:endParaRPr lang="fr-FR" dirty="0"/>
          </a:p>
          <a:p>
            <a:r>
              <a:rPr lang="fr-FR" dirty="0"/>
              <a:t>Fonctionnement du capteur</a:t>
            </a:r>
          </a:p>
          <a:p>
            <a:pPr marL="0" indent="0">
              <a:buNone/>
            </a:pPr>
            <a:r>
              <a:rPr lang="fr-FR" dirty="0"/>
              <a:t>Variation de la capacité de la patate</a:t>
            </a:r>
          </a:p>
        </p:txBody>
      </p:sp>
      <p:pic>
        <p:nvPicPr>
          <p:cNvPr id="4" name="Image 3"/>
          <p:cNvPicPr>
            <a:picLocks noChangeAspect="1"/>
          </p:cNvPicPr>
          <p:nvPr/>
        </p:nvPicPr>
        <p:blipFill>
          <a:blip r:embed="rId3"/>
          <a:stretch>
            <a:fillRect/>
          </a:stretch>
        </p:blipFill>
        <p:spPr>
          <a:xfrm>
            <a:off x="5643314" y="1710134"/>
            <a:ext cx="5859708" cy="3457228"/>
          </a:xfrm>
          <a:prstGeom prst="rect">
            <a:avLst/>
          </a:prstGeom>
          <a:ln>
            <a:solidFill>
              <a:schemeClr val="tx1"/>
            </a:solidFill>
          </a:ln>
        </p:spPr>
      </p:pic>
    </p:spTree>
    <p:extLst>
      <p:ext uri="{BB962C8B-B14F-4D97-AF65-F5344CB8AC3E}">
        <p14:creationId xmlns:p14="http://schemas.microsoft.com/office/powerpoint/2010/main" val="3110414540"/>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Présentation du prototype</a:t>
            </a:r>
          </a:p>
        </p:txBody>
      </p:sp>
      <p:sp>
        <p:nvSpPr>
          <p:cNvPr id="3" name="Espace réservé du contenu 2"/>
          <p:cNvSpPr>
            <a:spLocks noGrp="1"/>
          </p:cNvSpPr>
          <p:nvPr>
            <p:ph idx="1"/>
          </p:nvPr>
        </p:nvSpPr>
        <p:spPr/>
        <p:txBody>
          <a:bodyPr/>
          <a:lstStyle/>
          <a:p>
            <a:r>
              <a:rPr lang="fr-FR" dirty="0"/>
              <a:t>Contact à un doigt </a:t>
            </a:r>
          </a:p>
          <a:p>
            <a:r>
              <a:rPr lang="fr-FR" dirty="0"/>
              <a:t>Contact à deux doigt</a:t>
            </a:r>
          </a:p>
          <a:p>
            <a:r>
              <a:rPr lang="fr-FR" dirty="0"/>
              <a:t>Contact à pleine main</a:t>
            </a:r>
          </a:p>
        </p:txBody>
      </p:sp>
    </p:spTree>
    <p:extLst>
      <p:ext uri="{BB962C8B-B14F-4D97-AF65-F5344CB8AC3E}">
        <p14:creationId xmlns:p14="http://schemas.microsoft.com/office/powerpoint/2010/main" val="3338044034"/>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Bilan du projet</a:t>
            </a:r>
          </a:p>
        </p:txBody>
      </p:sp>
      <p:sp>
        <p:nvSpPr>
          <p:cNvPr id="3" name="Espace réservé du contenu 2"/>
          <p:cNvSpPr>
            <a:spLocks noGrp="1"/>
          </p:cNvSpPr>
          <p:nvPr>
            <p:ph idx="1"/>
          </p:nvPr>
        </p:nvSpPr>
        <p:spPr/>
        <p:txBody>
          <a:bodyPr/>
          <a:lstStyle/>
          <a:p>
            <a:r>
              <a:rPr lang="fr-FR" dirty="0"/>
              <a:t>Travail en groupe</a:t>
            </a:r>
          </a:p>
          <a:p>
            <a:r>
              <a:rPr lang="fr-FR" dirty="0"/>
              <a:t>Bonne entente</a:t>
            </a:r>
          </a:p>
          <a:p>
            <a:r>
              <a:rPr lang="fr-FR" dirty="0"/>
              <a:t>Programmation Arduino</a:t>
            </a:r>
          </a:p>
          <a:p>
            <a:r>
              <a:rPr lang="fr-FR" dirty="0"/>
              <a:t>Utilisation d’outils numériques (</a:t>
            </a:r>
            <a:r>
              <a:rPr lang="fr-FR" dirty="0" err="1"/>
              <a:t>Fritzing</a:t>
            </a:r>
            <a:r>
              <a:rPr lang="fr-FR" dirty="0"/>
              <a:t> et </a:t>
            </a:r>
            <a:r>
              <a:rPr lang="fr-FR" dirty="0" err="1"/>
              <a:t>Scilab</a:t>
            </a:r>
            <a:r>
              <a:rPr lang="fr-FR" dirty="0"/>
              <a:t>)</a:t>
            </a:r>
          </a:p>
          <a:p>
            <a:r>
              <a:rPr lang="fr-FR" dirty="0"/>
              <a:t>Compléter les connaissances</a:t>
            </a:r>
          </a:p>
          <a:p>
            <a:endParaRPr lang="fr-FR" dirty="0"/>
          </a:p>
        </p:txBody>
      </p:sp>
    </p:spTree>
    <p:extLst>
      <p:ext uri="{BB962C8B-B14F-4D97-AF65-F5344CB8AC3E}">
        <p14:creationId xmlns:p14="http://schemas.microsoft.com/office/powerpoint/2010/main" val="1951870514"/>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Merci de votre attention!</a:t>
            </a:r>
          </a:p>
        </p:txBody>
      </p:sp>
      <p:pic>
        <p:nvPicPr>
          <p:cNvPr id="4" name="Espace réservé du contenu 3"/>
          <p:cNvPicPr>
            <a:picLocks noGrp="1" noChangeAspect="1"/>
          </p:cNvPicPr>
          <p:nvPr>
            <p:ph idx="1"/>
          </p:nvPr>
        </p:nvPicPr>
        <p:blipFill>
          <a:blip r:embed="rId3"/>
          <a:stretch>
            <a:fillRect/>
          </a:stretch>
        </p:blipFill>
        <p:spPr>
          <a:xfrm>
            <a:off x="4849694" y="2438399"/>
            <a:ext cx="3287945" cy="3287945"/>
          </a:xfrm>
        </p:spPr>
      </p:pic>
    </p:spTree>
    <p:extLst>
      <p:ext uri="{BB962C8B-B14F-4D97-AF65-F5344CB8AC3E}">
        <p14:creationId xmlns:p14="http://schemas.microsoft.com/office/powerpoint/2010/main" val="3992778525"/>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e">
  <a:themeElements>
    <a:clrScheme name="Parallaxe">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e">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TM03457496[[fn=Parallaxe]]</Template>
  <TotalTime>436</TotalTime>
  <Words>533</Words>
  <Application>Microsoft Office PowerPoint</Application>
  <PresentationFormat>Grand écran</PresentationFormat>
  <Paragraphs>77</Paragraphs>
  <Slides>7</Slides>
  <Notes>7</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Calibri</vt:lpstr>
      <vt:lpstr>Corbel</vt:lpstr>
      <vt:lpstr>Parallaxe</vt:lpstr>
      <vt:lpstr>Projet Smart Patate: « Potato 404 »</vt:lpstr>
      <vt:lpstr>Contexte</vt:lpstr>
      <vt:lpstr>Résultats des expériences menées</vt:lpstr>
      <vt:lpstr>Explication du fonctionnement du circuit et du fonctionnement du capteur</vt:lpstr>
      <vt:lpstr>Présentation du prototype</vt:lpstr>
      <vt:lpstr>Bilan du projet</vt:lpstr>
      <vt:lpstr>Merci de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Smart Patate: « Potato 404 »</dc:title>
  <dc:creator>Dorian Monnet</dc:creator>
  <cp:lastModifiedBy>Dorian Monnet</cp:lastModifiedBy>
  <cp:revision>19</cp:revision>
  <dcterms:created xsi:type="dcterms:W3CDTF">2016-11-28T14:08:11Z</dcterms:created>
  <dcterms:modified xsi:type="dcterms:W3CDTF">2016-11-29T13:23:13Z</dcterms:modified>
</cp:coreProperties>
</file>