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3AA78-EA70-407A-B164-65C859CA4DF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A56FE3D-85C2-4F39-AF62-ADFE160EE43F}">
      <dgm:prSet/>
      <dgm:spPr/>
      <dgm:t>
        <a:bodyPr/>
        <a:lstStyle/>
        <a:p>
          <a:r>
            <a:rPr lang="da-DK" dirty="0"/>
            <a:t>“</a:t>
          </a:r>
          <a:r>
            <a:rPr lang="da-DK" b="1" dirty="0"/>
            <a:t>The </a:t>
          </a:r>
          <a:r>
            <a:rPr lang="da-DK" b="1" dirty="0" err="1"/>
            <a:t>Scale</a:t>
          </a:r>
          <a:r>
            <a:rPr lang="da-DK" b="1" dirty="0"/>
            <a:t> Cube</a:t>
          </a:r>
          <a:r>
            <a:rPr lang="da-DK" dirty="0"/>
            <a:t>” er en model, der bruges til at </a:t>
          </a:r>
          <a:r>
            <a:rPr lang="da-DK" u="sng" dirty="0"/>
            <a:t>forstå og planlægge, hvordan man skalerer softwarearkitektur </a:t>
          </a:r>
          <a:r>
            <a:rPr lang="da-DK" dirty="0"/>
            <a:t>– især i </a:t>
          </a:r>
          <a:r>
            <a:rPr lang="da-DK" dirty="0" err="1"/>
            <a:t>microservices</a:t>
          </a:r>
          <a:r>
            <a:rPr lang="da-DK" dirty="0"/>
            <a:t> og cloud-baserede systemer.</a:t>
          </a:r>
          <a:endParaRPr lang="en-US" dirty="0"/>
        </a:p>
      </dgm:t>
    </dgm:pt>
    <dgm:pt modelId="{E9C4774D-C8A2-4689-A8BC-ED1A60834DC5}" type="parTrans" cxnId="{966425B9-0E8F-4507-A84B-BB79118A4711}">
      <dgm:prSet/>
      <dgm:spPr/>
      <dgm:t>
        <a:bodyPr/>
        <a:lstStyle/>
        <a:p>
          <a:endParaRPr lang="en-US"/>
        </a:p>
      </dgm:t>
    </dgm:pt>
    <dgm:pt modelId="{D074B49E-285B-496E-A5D9-EE32B3ADEFFF}" type="sibTrans" cxnId="{966425B9-0E8F-4507-A84B-BB79118A4711}">
      <dgm:prSet/>
      <dgm:spPr/>
      <dgm:t>
        <a:bodyPr/>
        <a:lstStyle/>
        <a:p>
          <a:endParaRPr lang="en-US"/>
        </a:p>
      </dgm:t>
    </dgm:pt>
    <dgm:pt modelId="{439EB796-70BE-470A-89FE-CC8EAFDF4008}">
      <dgm:prSet/>
      <dgm:spPr/>
      <dgm:t>
        <a:bodyPr/>
        <a:lstStyle/>
        <a:p>
          <a:r>
            <a:rPr lang="da-DK"/>
            <a:t>Den blev først introduceret i bogen </a:t>
          </a:r>
          <a:r>
            <a:rPr lang="da-DK" b="1"/>
            <a:t>The Art of Scalability </a:t>
          </a:r>
          <a:r>
            <a:rPr lang="da-DK"/>
            <a:t>og bruges bl.a. af Netflix.</a:t>
          </a:r>
          <a:endParaRPr lang="en-US"/>
        </a:p>
      </dgm:t>
    </dgm:pt>
    <dgm:pt modelId="{D5CA55E5-FDCD-47AB-8AF0-2DC5CEDB9DC3}" type="parTrans" cxnId="{310D664C-A7F7-45B8-BE71-28BE0D806807}">
      <dgm:prSet/>
      <dgm:spPr/>
      <dgm:t>
        <a:bodyPr/>
        <a:lstStyle/>
        <a:p>
          <a:endParaRPr lang="en-US"/>
        </a:p>
      </dgm:t>
    </dgm:pt>
    <dgm:pt modelId="{C2EB0F69-C79B-4399-8589-11A6905B83D3}" type="sibTrans" cxnId="{310D664C-A7F7-45B8-BE71-28BE0D806807}">
      <dgm:prSet/>
      <dgm:spPr/>
      <dgm:t>
        <a:bodyPr/>
        <a:lstStyle/>
        <a:p>
          <a:endParaRPr lang="en-US"/>
        </a:p>
      </dgm:t>
    </dgm:pt>
    <dgm:pt modelId="{55AABF93-D537-674B-A0E5-C5D998304E16}" type="pres">
      <dgm:prSet presAssocID="{F983AA78-EA70-407A-B164-65C859CA4DF1}" presName="linear" presStyleCnt="0">
        <dgm:presLayoutVars>
          <dgm:animLvl val="lvl"/>
          <dgm:resizeHandles val="exact"/>
        </dgm:presLayoutVars>
      </dgm:prSet>
      <dgm:spPr/>
    </dgm:pt>
    <dgm:pt modelId="{02F86121-1670-1345-BF95-C67133CB0DC1}" type="pres">
      <dgm:prSet presAssocID="{AA56FE3D-85C2-4F39-AF62-ADFE160EE4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93ACC7-62A3-9F40-B2B5-C8AC8BC12C27}" type="pres">
      <dgm:prSet presAssocID="{D074B49E-285B-496E-A5D9-EE32B3ADEFFF}" presName="spacer" presStyleCnt="0"/>
      <dgm:spPr/>
    </dgm:pt>
    <dgm:pt modelId="{C2A9D4F0-FFA1-7645-86E6-5760E6A3D71F}" type="pres">
      <dgm:prSet presAssocID="{439EB796-70BE-470A-89FE-CC8EAFDF400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658E20E-863C-644B-96C3-A30D20272AF8}" type="presOf" srcId="{F983AA78-EA70-407A-B164-65C859CA4DF1}" destId="{55AABF93-D537-674B-A0E5-C5D998304E16}" srcOrd="0" destOrd="0" presId="urn:microsoft.com/office/officeart/2005/8/layout/vList2"/>
    <dgm:cxn modelId="{310D664C-A7F7-45B8-BE71-28BE0D806807}" srcId="{F983AA78-EA70-407A-B164-65C859CA4DF1}" destId="{439EB796-70BE-470A-89FE-CC8EAFDF4008}" srcOrd="1" destOrd="0" parTransId="{D5CA55E5-FDCD-47AB-8AF0-2DC5CEDB9DC3}" sibTransId="{C2EB0F69-C79B-4399-8589-11A6905B83D3}"/>
    <dgm:cxn modelId="{6DA2754D-F3F5-3A4F-948E-1C1912A115F6}" type="presOf" srcId="{439EB796-70BE-470A-89FE-CC8EAFDF4008}" destId="{C2A9D4F0-FFA1-7645-86E6-5760E6A3D71F}" srcOrd="0" destOrd="0" presId="urn:microsoft.com/office/officeart/2005/8/layout/vList2"/>
    <dgm:cxn modelId="{966425B9-0E8F-4507-A84B-BB79118A4711}" srcId="{F983AA78-EA70-407A-B164-65C859CA4DF1}" destId="{AA56FE3D-85C2-4F39-AF62-ADFE160EE43F}" srcOrd="0" destOrd="0" parTransId="{E9C4774D-C8A2-4689-A8BC-ED1A60834DC5}" sibTransId="{D074B49E-285B-496E-A5D9-EE32B3ADEFFF}"/>
    <dgm:cxn modelId="{D932CCBC-4EEE-FB40-98B8-0CECF226470F}" type="presOf" srcId="{AA56FE3D-85C2-4F39-AF62-ADFE160EE43F}" destId="{02F86121-1670-1345-BF95-C67133CB0DC1}" srcOrd="0" destOrd="0" presId="urn:microsoft.com/office/officeart/2005/8/layout/vList2"/>
    <dgm:cxn modelId="{D903F3A7-5F4D-EE45-9302-81DCC91F9651}" type="presParOf" srcId="{55AABF93-D537-674B-A0E5-C5D998304E16}" destId="{02F86121-1670-1345-BF95-C67133CB0DC1}" srcOrd="0" destOrd="0" presId="urn:microsoft.com/office/officeart/2005/8/layout/vList2"/>
    <dgm:cxn modelId="{392A8963-FF13-6744-9C20-43BE77BB5251}" type="presParOf" srcId="{55AABF93-D537-674B-A0E5-C5D998304E16}" destId="{8E93ACC7-62A3-9F40-B2B5-C8AC8BC12C27}" srcOrd="1" destOrd="0" presId="urn:microsoft.com/office/officeart/2005/8/layout/vList2"/>
    <dgm:cxn modelId="{DACB5598-14D8-A14A-A9BC-DE875FB374A9}" type="presParOf" srcId="{55AABF93-D537-674B-A0E5-C5D998304E16}" destId="{C2A9D4F0-FFA1-7645-86E6-5760E6A3D7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4042C-0F56-4006-A0BC-8D421EB0352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A82145-2919-4E92-B4A7-688D80AB9755}">
      <dgm:prSet/>
      <dgm:spPr/>
      <dgm:t>
        <a:bodyPr/>
        <a:lstStyle/>
        <a:p>
          <a:r>
            <a:rPr lang="da-DK" b="1"/>
            <a:t>X: Horisontal kloning (replication)</a:t>
          </a:r>
          <a:endParaRPr lang="en-US"/>
        </a:p>
      </dgm:t>
    </dgm:pt>
    <dgm:pt modelId="{46BA4BC4-9287-4841-B8BE-FB220EFA5560}" type="parTrans" cxnId="{4F229D7E-9CFD-463E-9BE5-9BC883A2019A}">
      <dgm:prSet/>
      <dgm:spPr/>
      <dgm:t>
        <a:bodyPr/>
        <a:lstStyle/>
        <a:p>
          <a:endParaRPr lang="en-US"/>
        </a:p>
      </dgm:t>
    </dgm:pt>
    <dgm:pt modelId="{6A569348-01E0-4D3C-B410-E098494F7D43}" type="sibTrans" cxnId="{4F229D7E-9CFD-463E-9BE5-9BC883A2019A}">
      <dgm:prSet/>
      <dgm:spPr/>
      <dgm:t>
        <a:bodyPr/>
        <a:lstStyle/>
        <a:p>
          <a:endParaRPr lang="en-US"/>
        </a:p>
      </dgm:t>
    </dgm:pt>
    <dgm:pt modelId="{2CE59070-AC43-48B6-AFA1-D8CCAC3FFAD7}">
      <dgm:prSet/>
      <dgm:spPr/>
      <dgm:t>
        <a:bodyPr/>
        <a:lstStyle/>
        <a:p>
          <a:r>
            <a:rPr lang="da-DK"/>
            <a:t>Kopiér hele applikationen på tværs af flere servere</a:t>
          </a:r>
          <a:endParaRPr lang="en-US"/>
        </a:p>
      </dgm:t>
    </dgm:pt>
    <dgm:pt modelId="{8F19C371-8D4B-4F96-AFCA-B7F84F8F83BB}" type="parTrans" cxnId="{E57617AC-EB8D-4054-9D67-FDF5FFE96D12}">
      <dgm:prSet/>
      <dgm:spPr/>
      <dgm:t>
        <a:bodyPr/>
        <a:lstStyle/>
        <a:p>
          <a:endParaRPr lang="en-US"/>
        </a:p>
      </dgm:t>
    </dgm:pt>
    <dgm:pt modelId="{22C85A20-0E0C-413B-83D1-C3CB7B59D31A}" type="sibTrans" cxnId="{E57617AC-EB8D-4054-9D67-FDF5FFE96D12}">
      <dgm:prSet/>
      <dgm:spPr/>
      <dgm:t>
        <a:bodyPr/>
        <a:lstStyle/>
        <a:p>
          <a:endParaRPr lang="en-US"/>
        </a:p>
      </dgm:t>
    </dgm:pt>
    <dgm:pt modelId="{FF24F419-928C-484C-86D3-D2F28A407F8B}">
      <dgm:prSet/>
      <dgm:spPr/>
      <dgm:t>
        <a:bodyPr/>
        <a:lstStyle/>
        <a:p>
          <a:r>
            <a:rPr lang="en-GB"/>
            <a:t>Bruges i fx load balancing</a:t>
          </a:r>
          <a:endParaRPr lang="en-US"/>
        </a:p>
      </dgm:t>
    </dgm:pt>
    <dgm:pt modelId="{C7CEEE48-8691-4C6B-AD5B-E3F45666069C}" type="parTrans" cxnId="{85B00771-D806-416C-B277-496A4116B63C}">
      <dgm:prSet/>
      <dgm:spPr/>
      <dgm:t>
        <a:bodyPr/>
        <a:lstStyle/>
        <a:p>
          <a:endParaRPr lang="en-US"/>
        </a:p>
      </dgm:t>
    </dgm:pt>
    <dgm:pt modelId="{F4D2A44E-1A82-4101-8854-911D76CF419C}" type="sibTrans" cxnId="{85B00771-D806-416C-B277-496A4116B63C}">
      <dgm:prSet/>
      <dgm:spPr/>
      <dgm:t>
        <a:bodyPr/>
        <a:lstStyle/>
        <a:p>
          <a:endParaRPr lang="en-US"/>
        </a:p>
      </dgm:t>
    </dgm:pt>
    <dgm:pt modelId="{65B178CC-1A3A-4E30-92A2-848B2B0F9546}">
      <dgm:prSet/>
      <dgm:spPr/>
      <dgm:t>
        <a:bodyPr/>
        <a:lstStyle/>
        <a:p>
          <a:r>
            <a:rPr lang="en-GB" u="sng"/>
            <a:t>Alle instanser er ens</a:t>
          </a:r>
          <a:endParaRPr lang="en-US"/>
        </a:p>
      </dgm:t>
    </dgm:pt>
    <dgm:pt modelId="{23B3469B-975A-4636-BFF3-6B88A58F2226}" type="parTrans" cxnId="{F5935A96-740B-4869-A788-37082DDFF1E1}">
      <dgm:prSet/>
      <dgm:spPr/>
      <dgm:t>
        <a:bodyPr/>
        <a:lstStyle/>
        <a:p>
          <a:endParaRPr lang="en-US"/>
        </a:p>
      </dgm:t>
    </dgm:pt>
    <dgm:pt modelId="{B4823D2A-326F-42BC-887C-351A770F7D78}" type="sibTrans" cxnId="{F5935A96-740B-4869-A788-37082DDFF1E1}">
      <dgm:prSet/>
      <dgm:spPr/>
      <dgm:t>
        <a:bodyPr/>
        <a:lstStyle/>
        <a:p>
          <a:endParaRPr lang="en-US"/>
        </a:p>
      </dgm:t>
    </dgm:pt>
    <dgm:pt modelId="{7FDC944F-2647-4CA9-B7B8-D9F3F1E3BF0C}">
      <dgm:prSet/>
      <dgm:spPr/>
      <dgm:t>
        <a:bodyPr/>
        <a:lstStyle/>
        <a:p>
          <a:r>
            <a:rPr lang="en-GB" dirty="0"/>
            <a:t>Eksempel: Du </a:t>
          </a:r>
          <a:r>
            <a:rPr lang="en-GB" dirty="0" err="1"/>
            <a:t>kører</a:t>
          </a:r>
          <a:r>
            <a:rPr lang="en-GB" dirty="0"/>
            <a:t> 5 </a:t>
          </a:r>
          <a:r>
            <a:rPr lang="en-GB" u="sng" dirty="0" err="1"/>
            <a:t>instanser</a:t>
          </a:r>
          <a:r>
            <a:rPr lang="en-GB" u="sng" dirty="0"/>
            <a:t> </a:t>
          </a:r>
          <a:r>
            <a:rPr lang="en-GB" u="sng" dirty="0" err="1"/>
            <a:t>af</a:t>
          </a:r>
          <a:r>
            <a:rPr lang="en-GB" u="sng" dirty="0"/>
            <a:t> den </a:t>
          </a:r>
          <a:r>
            <a:rPr lang="en-GB" u="sng" dirty="0" err="1"/>
            <a:t>samme</a:t>
          </a:r>
          <a:r>
            <a:rPr lang="en-GB" u="sng" dirty="0"/>
            <a:t> service</a:t>
          </a:r>
          <a:endParaRPr lang="en-US" u="sng" dirty="0"/>
        </a:p>
      </dgm:t>
    </dgm:pt>
    <dgm:pt modelId="{B29B1DDA-9F60-414C-9B7F-4B5D9B51669F}" type="parTrans" cxnId="{E8D25D69-11C5-45FB-9246-C8DAD7945E3D}">
      <dgm:prSet/>
      <dgm:spPr/>
      <dgm:t>
        <a:bodyPr/>
        <a:lstStyle/>
        <a:p>
          <a:endParaRPr lang="en-US"/>
        </a:p>
      </dgm:t>
    </dgm:pt>
    <dgm:pt modelId="{41033E8B-BFFC-4BC4-B61C-D652A7FBF849}" type="sibTrans" cxnId="{E8D25D69-11C5-45FB-9246-C8DAD7945E3D}">
      <dgm:prSet/>
      <dgm:spPr/>
      <dgm:t>
        <a:bodyPr/>
        <a:lstStyle/>
        <a:p>
          <a:endParaRPr lang="en-US"/>
        </a:p>
      </dgm:t>
    </dgm:pt>
    <dgm:pt modelId="{D387987A-A805-4FDB-B129-7D4CD17388CB}">
      <dgm:prSet/>
      <dgm:spPr/>
      <dgm:t>
        <a:bodyPr/>
        <a:lstStyle/>
        <a:p>
          <a:r>
            <a:rPr lang="en-GB" b="1"/>
            <a:t>Y: Funktionel opdeling (services/microservices)</a:t>
          </a:r>
          <a:endParaRPr lang="en-US"/>
        </a:p>
      </dgm:t>
    </dgm:pt>
    <dgm:pt modelId="{A1265B58-4EBD-46E7-966C-1D62F73638B8}" type="parTrans" cxnId="{6E85FC59-5B19-457A-ABDA-FB78AEAC4A10}">
      <dgm:prSet/>
      <dgm:spPr/>
      <dgm:t>
        <a:bodyPr/>
        <a:lstStyle/>
        <a:p>
          <a:endParaRPr lang="en-US"/>
        </a:p>
      </dgm:t>
    </dgm:pt>
    <dgm:pt modelId="{A06AEB7E-2542-41DA-B305-7914FBE61BE6}" type="sibTrans" cxnId="{6E85FC59-5B19-457A-ABDA-FB78AEAC4A10}">
      <dgm:prSet/>
      <dgm:spPr/>
      <dgm:t>
        <a:bodyPr/>
        <a:lstStyle/>
        <a:p>
          <a:endParaRPr lang="en-US"/>
        </a:p>
      </dgm:t>
    </dgm:pt>
    <dgm:pt modelId="{3AFD9B45-2655-4995-8CA9-4B90E8E6E0C4}">
      <dgm:prSet/>
      <dgm:spPr/>
      <dgm:t>
        <a:bodyPr/>
        <a:lstStyle/>
        <a:p>
          <a:r>
            <a:rPr lang="en-GB"/>
            <a:t>Del systemet op efter ansvar/domæne </a:t>
          </a:r>
          <a:br>
            <a:rPr lang="en-GB"/>
          </a:br>
          <a:r>
            <a:rPr lang="en-GB"/>
            <a:t>Gør én ting per service</a:t>
          </a:r>
          <a:endParaRPr lang="en-US"/>
        </a:p>
      </dgm:t>
    </dgm:pt>
    <dgm:pt modelId="{E139C52D-10DF-491C-8720-EFBCD6C69103}" type="parTrans" cxnId="{873A872F-8BD4-48C8-BE5E-536279D5D9CD}">
      <dgm:prSet/>
      <dgm:spPr/>
      <dgm:t>
        <a:bodyPr/>
        <a:lstStyle/>
        <a:p>
          <a:endParaRPr lang="en-US"/>
        </a:p>
      </dgm:t>
    </dgm:pt>
    <dgm:pt modelId="{9E452AC5-D1C8-4952-91BB-48C66CD2DC81}" type="sibTrans" cxnId="{873A872F-8BD4-48C8-BE5E-536279D5D9CD}">
      <dgm:prSet/>
      <dgm:spPr/>
      <dgm:t>
        <a:bodyPr/>
        <a:lstStyle/>
        <a:p>
          <a:endParaRPr lang="en-US"/>
        </a:p>
      </dgm:t>
    </dgm:pt>
    <dgm:pt modelId="{470BBA38-6822-4EC7-B7B2-40FCBC72A0D0}">
      <dgm:prSet/>
      <dgm:spPr/>
      <dgm:t>
        <a:bodyPr/>
        <a:lstStyle/>
        <a:p>
          <a:r>
            <a:rPr lang="en-GB"/>
            <a:t>Eksempel</a:t>
          </a:r>
          <a:r>
            <a:rPr lang="en-GB" u="sng"/>
            <a:t>: KundeService, OrdreService, ProduktService</a:t>
          </a:r>
          <a:endParaRPr lang="en-US"/>
        </a:p>
      </dgm:t>
    </dgm:pt>
    <dgm:pt modelId="{EC6A4D0B-EC8C-4CF9-BAD1-7FAABDEA31A4}" type="parTrans" cxnId="{0DA423F6-2538-41E6-ADAE-B35E17B9B653}">
      <dgm:prSet/>
      <dgm:spPr/>
      <dgm:t>
        <a:bodyPr/>
        <a:lstStyle/>
        <a:p>
          <a:endParaRPr lang="en-US"/>
        </a:p>
      </dgm:t>
    </dgm:pt>
    <dgm:pt modelId="{9B46EC51-449E-4651-82E0-47EC0E5442C0}" type="sibTrans" cxnId="{0DA423F6-2538-41E6-ADAE-B35E17B9B653}">
      <dgm:prSet/>
      <dgm:spPr/>
      <dgm:t>
        <a:bodyPr/>
        <a:lstStyle/>
        <a:p>
          <a:endParaRPr lang="en-US"/>
        </a:p>
      </dgm:t>
    </dgm:pt>
    <dgm:pt modelId="{20D5A8C6-614E-4261-B332-8B490C592BA8}">
      <dgm:prSet/>
      <dgm:spPr/>
      <dgm:t>
        <a:bodyPr/>
        <a:lstStyle/>
        <a:p>
          <a:r>
            <a:rPr lang="en-GB"/>
            <a:t>Typisk det man mener med “microservices”</a:t>
          </a:r>
          <a:endParaRPr lang="en-US"/>
        </a:p>
      </dgm:t>
    </dgm:pt>
    <dgm:pt modelId="{5798CF18-54A3-4F03-8D7D-E32DDB3BBE71}" type="parTrans" cxnId="{69AA1DF4-BD12-4375-9C34-31EEFA5FBB82}">
      <dgm:prSet/>
      <dgm:spPr/>
      <dgm:t>
        <a:bodyPr/>
        <a:lstStyle/>
        <a:p>
          <a:endParaRPr lang="en-US"/>
        </a:p>
      </dgm:t>
    </dgm:pt>
    <dgm:pt modelId="{9F0F5BC2-1F34-4439-9B9D-C4852505A2E6}" type="sibTrans" cxnId="{69AA1DF4-BD12-4375-9C34-31EEFA5FBB82}">
      <dgm:prSet/>
      <dgm:spPr/>
      <dgm:t>
        <a:bodyPr/>
        <a:lstStyle/>
        <a:p>
          <a:endParaRPr lang="en-US"/>
        </a:p>
      </dgm:t>
    </dgm:pt>
    <dgm:pt modelId="{2AF1E529-1535-AF4B-BAF2-26E5D55E660B}" type="pres">
      <dgm:prSet presAssocID="{A884042C-0F56-4006-A0BC-8D421EB0352F}" presName="Name0" presStyleCnt="0">
        <dgm:presLayoutVars>
          <dgm:dir/>
          <dgm:animLvl val="lvl"/>
          <dgm:resizeHandles val="exact"/>
        </dgm:presLayoutVars>
      </dgm:prSet>
      <dgm:spPr/>
    </dgm:pt>
    <dgm:pt modelId="{EAFEE350-E48F-8E44-8EB1-9F3DBFC916F1}" type="pres">
      <dgm:prSet presAssocID="{67A82145-2919-4E92-B4A7-688D80AB9755}" presName="composite" presStyleCnt="0"/>
      <dgm:spPr/>
    </dgm:pt>
    <dgm:pt modelId="{32FB1827-A2D2-C04C-95BC-2CA62370344A}" type="pres">
      <dgm:prSet presAssocID="{67A82145-2919-4E92-B4A7-688D80AB975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6844FD2-11BF-8943-A5B7-317A1385DC5D}" type="pres">
      <dgm:prSet presAssocID="{67A82145-2919-4E92-B4A7-688D80AB9755}" presName="desTx" presStyleLbl="alignAccFollowNode1" presStyleIdx="0" presStyleCnt="2">
        <dgm:presLayoutVars>
          <dgm:bulletEnabled val="1"/>
        </dgm:presLayoutVars>
      </dgm:prSet>
      <dgm:spPr/>
    </dgm:pt>
    <dgm:pt modelId="{5937F399-6C03-3F42-8813-6BB7DB1F801F}" type="pres">
      <dgm:prSet presAssocID="{6A569348-01E0-4D3C-B410-E098494F7D43}" presName="space" presStyleCnt="0"/>
      <dgm:spPr/>
    </dgm:pt>
    <dgm:pt modelId="{F3B306A7-06D3-EC4A-A547-4D5542F1A7E3}" type="pres">
      <dgm:prSet presAssocID="{D387987A-A805-4FDB-B129-7D4CD17388CB}" presName="composite" presStyleCnt="0"/>
      <dgm:spPr/>
    </dgm:pt>
    <dgm:pt modelId="{E49C7F90-760C-C749-B535-397CB6D1A36D}" type="pres">
      <dgm:prSet presAssocID="{D387987A-A805-4FDB-B129-7D4CD17388C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63DBB19-CAD6-BF43-8224-FE3EE1484AD2}" type="pres">
      <dgm:prSet presAssocID="{D387987A-A805-4FDB-B129-7D4CD17388C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AA61510-3FFF-0E48-B65D-68B08EF327C7}" type="presOf" srcId="{20D5A8C6-614E-4261-B332-8B490C592BA8}" destId="{663DBB19-CAD6-BF43-8224-FE3EE1484AD2}" srcOrd="0" destOrd="2" presId="urn:microsoft.com/office/officeart/2005/8/layout/hList1"/>
    <dgm:cxn modelId="{FA647F16-1119-564A-BFED-663990CF884D}" type="presOf" srcId="{470BBA38-6822-4EC7-B7B2-40FCBC72A0D0}" destId="{663DBB19-CAD6-BF43-8224-FE3EE1484AD2}" srcOrd="0" destOrd="1" presId="urn:microsoft.com/office/officeart/2005/8/layout/hList1"/>
    <dgm:cxn modelId="{873A872F-8BD4-48C8-BE5E-536279D5D9CD}" srcId="{D387987A-A805-4FDB-B129-7D4CD17388CB}" destId="{3AFD9B45-2655-4995-8CA9-4B90E8E6E0C4}" srcOrd="0" destOrd="0" parTransId="{E139C52D-10DF-491C-8720-EFBCD6C69103}" sibTransId="{9E452AC5-D1C8-4952-91BB-48C66CD2DC81}"/>
    <dgm:cxn modelId="{6E85FC59-5B19-457A-ABDA-FB78AEAC4A10}" srcId="{A884042C-0F56-4006-A0BC-8D421EB0352F}" destId="{D387987A-A805-4FDB-B129-7D4CD17388CB}" srcOrd="1" destOrd="0" parTransId="{A1265B58-4EBD-46E7-966C-1D62F73638B8}" sibTransId="{A06AEB7E-2542-41DA-B305-7914FBE61BE6}"/>
    <dgm:cxn modelId="{C4761660-9829-B047-909B-D25757E07301}" type="presOf" srcId="{67A82145-2919-4E92-B4A7-688D80AB9755}" destId="{32FB1827-A2D2-C04C-95BC-2CA62370344A}" srcOrd="0" destOrd="0" presId="urn:microsoft.com/office/officeart/2005/8/layout/hList1"/>
    <dgm:cxn modelId="{E8D25D69-11C5-45FB-9246-C8DAD7945E3D}" srcId="{67A82145-2919-4E92-B4A7-688D80AB9755}" destId="{7FDC944F-2647-4CA9-B7B8-D9F3F1E3BF0C}" srcOrd="3" destOrd="0" parTransId="{B29B1DDA-9F60-414C-9B7F-4B5D9B51669F}" sibTransId="{41033E8B-BFFC-4BC4-B61C-D652A7FBF849}"/>
    <dgm:cxn modelId="{85B00771-D806-416C-B277-496A4116B63C}" srcId="{67A82145-2919-4E92-B4A7-688D80AB9755}" destId="{FF24F419-928C-484C-86D3-D2F28A407F8B}" srcOrd="1" destOrd="0" parTransId="{C7CEEE48-8691-4C6B-AD5B-E3F45666069C}" sibTransId="{F4D2A44E-1A82-4101-8854-911D76CF419C}"/>
    <dgm:cxn modelId="{4F229D7E-9CFD-463E-9BE5-9BC883A2019A}" srcId="{A884042C-0F56-4006-A0BC-8D421EB0352F}" destId="{67A82145-2919-4E92-B4A7-688D80AB9755}" srcOrd="0" destOrd="0" parTransId="{46BA4BC4-9287-4841-B8BE-FB220EFA5560}" sibTransId="{6A569348-01E0-4D3C-B410-E098494F7D43}"/>
    <dgm:cxn modelId="{5B3E0996-683D-CA46-A73A-4D9733A8CE24}" type="presOf" srcId="{65B178CC-1A3A-4E30-92A2-848B2B0F9546}" destId="{56844FD2-11BF-8943-A5B7-317A1385DC5D}" srcOrd="0" destOrd="2" presId="urn:microsoft.com/office/officeart/2005/8/layout/hList1"/>
    <dgm:cxn modelId="{F5935A96-740B-4869-A788-37082DDFF1E1}" srcId="{67A82145-2919-4E92-B4A7-688D80AB9755}" destId="{65B178CC-1A3A-4E30-92A2-848B2B0F9546}" srcOrd="2" destOrd="0" parTransId="{23B3469B-975A-4636-BFF3-6B88A58F2226}" sibTransId="{B4823D2A-326F-42BC-887C-351A770F7D78}"/>
    <dgm:cxn modelId="{E57617AC-EB8D-4054-9D67-FDF5FFE96D12}" srcId="{67A82145-2919-4E92-B4A7-688D80AB9755}" destId="{2CE59070-AC43-48B6-AFA1-D8CCAC3FFAD7}" srcOrd="0" destOrd="0" parTransId="{8F19C371-8D4B-4F96-AFCA-B7F84F8F83BB}" sibTransId="{22C85A20-0E0C-413B-83D1-C3CB7B59D31A}"/>
    <dgm:cxn modelId="{18AACDB4-A910-314A-80C8-22CC05C006EA}" type="presOf" srcId="{FF24F419-928C-484C-86D3-D2F28A407F8B}" destId="{56844FD2-11BF-8943-A5B7-317A1385DC5D}" srcOrd="0" destOrd="1" presId="urn:microsoft.com/office/officeart/2005/8/layout/hList1"/>
    <dgm:cxn modelId="{F101F9C8-96FC-AC43-BE70-129198B33D9C}" type="presOf" srcId="{3AFD9B45-2655-4995-8CA9-4B90E8E6E0C4}" destId="{663DBB19-CAD6-BF43-8224-FE3EE1484AD2}" srcOrd="0" destOrd="0" presId="urn:microsoft.com/office/officeart/2005/8/layout/hList1"/>
    <dgm:cxn modelId="{37C030CD-25D3-5C47-8DE7-4037991402C6}" type="presOf" srcId="{A884042C-0F56-4006-A0BC-8D421EB0352F}" destId="{2AF1E529-1535-AF4B-BAF2-26E5D55E660B}" srcOrd="0" destOrd="0" presId="urn:microsoft.com/office/officeart/2005/8/layout/hList1"/>
    <dgm:cxn modelId="{5FDBA7D8-7301-7347-BA6A-15EB46791D10}" type="presOf" srcId="{2CE59070-AC43-48B6-AFA1-D8CCAC3FFAD7}" destId="{56844FD2-11BF-8943-A5B7-317A1385DC5D}" srcOrd="0" destOrd="0" presId="urn:microsoft.com/office/officeart/2005/8/layout/hList1"/>
    <dgm:cxn modelId="{8FEAEEE2-BA01-C347-9467-95CD9C3B7C09}" type="presOf" srcId="{D387987A-A805-4FDB-B129-7D4CD17388CB}" destId="{E49C7F90-760C-C749-B535-397CB6D1A36D}" srcOrd="0" destOrd="0" presId="urn:microsoft.com/office/officeart/2005/8/layout/hList1"/>
    <dgm:cxn modelId="{69AA1DF4-BD12-4375-9C34-31EEFA5FBB82}" srcId="{D387987A-A805-4FDB-B129-7D4CD17388CB}" destId="{20D5A8C6-614E-4261-B332-8B490C592BA8}" srcOrd="2" destOrd="0" parTransId="{5798CF18-54A3-4F03-8D7D-E32DDB3BBE71}" sibTransId="{9F0F5BC2-1F34-4439-9B9D-C4852505A2E6}"/>
    <dgm:cxn modelId="{0DA423F6-2538-41E6-ADAE-B35E17B9B653}" srcId="{D387987A-A805-4FDB-B129-7D4CD17388CB}" destId="{470BBA38-6822-4EC7-B7B2-40FCBC72A0D0}" srcOrd="1" destOrd="0" parTransId="{EC6A4D0B-EC8C-4CF9-BAD1-7FAABDEA31A4}" sibTransId="{9B46EC51-449E-4651-82E0-47EC0E5442C0}"/>
    <dgm:cxn modelId="{353DEDF7-09C7-1042-8151-501198C37CFA}" type="presOf" srcId="{7FDC944F-2647-4CA9-B7B8-D9F3F1E3BF0C}" destId="{56844FD2-11BF-8943-A5B7-317A1385DC5D}" srcOrd="0" destOrd="3" presId="urn:microsoft.com/office/officeart/2005/8/layout/hList1"/>
    <dgm:cxn modelId="{30A08AA1-C1F5-D043-BE98-06B529DD9545}" type="presParOf" srcId="{2AF1E529-1535-AF4B-BAF2-26E5D55E660B}" destId="{EAFEE350-E48F-8E44-8EB1-9F3DBFC916F1}" srcOrd="0" destOrd="0" presId="urn:microsoft.com/office/officeart/2005/8/layout/hList1"/>
    <dgm:cxn modelId="{094C13C8-5FFF-9643-878B-E1F2ED6E56B7}" type="presParOf" srcId="{EAFEE350-E48F-8E44-8EB1-9F3DBFC916F1}" destId="{32FB1827-A2D2-C04C-95BC-2CA62370344A}" srcOrd="0" destOrd="0" presId="urn:microsoft.com/office/officeart/2005/8/layout/hList1"/>
    <dgm:cxn modelId="{F47CE3A4-A9E4-9C44-A0AF-4E49910AD0F8}" type="presParOf" srcId="{EAFEE350-E48F-8E44-8EB1-9F3DBFC916F1}" destId="{56844FD2-11BF-8943-A5B7-317A1385DC5D}" srcOrd="1" destOrd="0" presId="urn:microsoft.com/office/officeart/2005/8/layout/hList1"/>
    <dgm:cxn modelId="{55307D27-27AA-6D45-9D04-F5044A77409E}" type="presParOf" srcId="{2AF1E529-1535-AF4B-BAF2-26E5D55E660B}" destId="{5937F399-6C03-3F42-8813-6BB7DB1F801F}" srcOrd="1" destOrd="0" presId="urn:microsoft.com/office/officeart/2005/8/layout/hList1"/>
    <dgm:cxn modelId="{319A0C1F-5BAA-2C44-A627-8AF08ACD4FF1}" type="presParOf" srcId="{2AF1E529-1535-AF4B-BAF2-26E5D55E660B}" destId="{F3B306A7-06D3-EC4A-A547-4D5542F1A7E3}" srcOrd="2" destOrd="0" presId="urn:microsoft.com/office/officeart/2005/8/layout/hList1"/>
    <dgm:cxn modelId="{79D9ED50-D521-A64D-9360-43C2DCDC465A}" type="presParOf" srcId="{F3B306A7-06D3-EC4A-A547-4D5542F1A7E3}" destId="{E49C7F90-760C-C749-B535-397CB6D1A36D}" srcOrd="0" destOrd="0" presId="urn:microsoft.com/office/officeart/2005/8/layout/hList1"/>
    <dgm:cxn modelId="{6C7F449D-82F4-894F-A12A-C6AD2B8FE10E}" type="presParOf" srcId="{F3B306A7-06D3-EC4A-A547-4D5542F1A7E3}" destId="{663DBB19-CAD6-BF43-8224-FE3EE1484A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8EB631-1F21-4944-9630-B0EDDC9D6A79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4BC423-3D37-4A4A-93DB-5C78E72FDE2E}">
      <dgm:prSet/>
      <dgm:spPr/>
      <dgm:t>
        <a:bodyPr/>
        <a:lstStyle/>
        <a:p>
          <a:r>
            <a:rPr lang="da-DK"/>
            <a:t>Z opdeling</a:t>
          </a:r>
          <a:endParaRPr lang="en-US"/>
        </a:p>
      </dgm:t>
    </dgm:pt>
    <dgm:pt modelId="{9814AF6B-C4DF-48D8-9462-BE700E030196}" type="parTrans" cxnId="{660EBEAD-F433-494B-A94E-BEC9E6522618}">
      <dgm:prSet/>
      <dgm:spPr/>
      <dgm:t>
        <a:bodyPr/>
        <a:lstStyle/>
        <a:p>
          <a:endParaRPr lang="en-US"/>
        </a:p>
      </dgm:t>
    </dgm:pt>
    <dgm:pt modelId="{69327A1E-77CC-4213-8540-FE0B45AEA876}" type="sibTrans" cxnId="{660EBEAD-F433-494B-A94E-BEC9E6522618}">
      <dgm:prSet/>
      <dgm:spPr/>
      <dgm:t>
        <a:bodyPr/>
        <a:lstStyle/>
        <a:p>
          <a:endParaRPr lang="en-US"/>
        </a:p>
      </dgm:t>
    </dgm:pt>
    <dgm:pt modelId="{30B152D5-DE69-4F96-B184-F2E5F1A773C6}">
      <dgm:prSet/>
      <dgm:spPr/>
      <dgm:t>
        <a:bodyPr/>
        <a:lstStyle/>
        <a:p>
          <a:r>
            <a:rPr lang="en-GB"/>
            <a:t>Du opdeler </a:t>
          </a:r>
          <a:r>
            <a:rPr lang="en-GB" b="1"/>
            <a:t>data</a:t>
          </a:r>
          <a:r>
            <a:rPr lang="en-GB"/>
            <a:t> og lader forskellige instanser håndtere hver deres segment. </a:t>
          </a:r>
          <a:br>
            <a:rPr lang="en-GB"/>
          </a:br>
          <a:endParaRPr lang="en-US"/>
        </a:p>
      </dgm:t>
    </dgm:pt>
    <dgm:pt modelId="{2C9F37D4-D905-4D3C-86AF-1D456616E787}" type="parTrans" cxnId="{D00F49EA-9566-43A7-A4F0-CF9A72C279BD}">
      <dgm:prSet/>
      <dgm:spPr/>
      <dgm:t>
        <a:bodyPr/>
        <a:lstStyle/>
        <a:p>
          <a:endParaRPr lang="en-US"/>
        </a:p>
      </dgm:t>
    </dgm:pt>
    <dgm:pt modelId="{FCC1843A-0DE3-4404-A526-74E85E5FB5E7}" type="sibTrans" cxnId="{D00F49EA-9566-43A7-A4F0-CF9A72C279BD}">
      <dgm:prSet/>
      <dgm:spPr/>
      <dgm:t>
        <a:bodyPr/>
        <a:lstStyle/>
        <a:p>
          <a:endParaRPr lang="en-US"/>
        </a:p>
      </dgm:t>
    </dgm:pt>
    <dgm:pt modelId="{9942EB64-B1DB-4C76-951D-EA22B871F45A}">
      <dgm:prSet/>
      <dgm:spPr/>
      <dgm:t>
        <a:bodyPr/>
        <a:lstStyle/>
        <a:p>
          <a:r>
            <a:rPr lang="en-GB" b="1"/>
            <a:t>Eksempel:</a:t>
          </a:r>
          <a:endParaRPr lang="en-US"/>
        </a:p>
      </dgm:t>
    </dgm:pt>
    <dgm:pt modelId="{945CF0F8-0537-4E94-A813-EE998786E3C4}" type="parTrans" cxnId="{36B9A908-89E2-41D2-85D1-ADDA3004AC72}">
      <dgm:prSet/>
      <dgm:spPr/>
      <dgm:t>
        <a:bodyPr/>
        <a:lstStyle/>
        <a:p>
          <a:endParaRPr lang="en-US"/>
        </a:p>
      </dgm:t>
    </dgm:pt>
    <dgm:pt modelId="{4810C20C-FECB-4D7D-B7B5-080A296F2CFF}" type="sibTrans" cxnId="{36B9A908-89E2-41D2-85D1-ADDA3004AC72}">
      <dgm:prSet/>
      <dgm:spPr/>
      <dgm:t>
        <a:bodyPr/>
        <a:lstStyle/>
        <a:p>
          <a:endParaRPr lang="en-US"/>
        </a:p>
      </dgm:t>
    </dgm:pt>
    <dgm:pt modelId="{B1E7EEE6-B008-4A96-ABA2-D311CF5CEC76}">
      <dgm:prSet/>
      <dgm:spPr/>
      <dgm:t>
        <a:bodyPr/>
        <a:lstStyle/>
        <a:p>
          <a:r>
            <a:rPr lang="en-GB"/>
            <a:t>Brugere med ID 1–1000 → Database A</a:t>
          </a:r>
          <a:endParaRPr lang="en-US"/>
        </a:p>
      </dgm:t>
    </dgm:pt>
    <dgm:pt modelId="{65C54B01-910D-4BB6-B29D-761711F2EA93}" type="parTrans" cxnId="{870806A2-C348-4DDE-A7CC-5884559DCECB}">
      <dgm:prSet/>
      <dgm:spPr/>
      <dgm:t>
        <a:bodyPr/>
        <a:lstStyle/>
        <a:p>
          <a:endParaRPr lang="en-US"/>
        </a:p>
      </dgm:t>
    </dgm:pt>
    <dgm:pt modelId="{C3103D8D-F2A9-4103-A040-C318CD3CA0B5}" type="sibTrans" cxnId="{870806A2-C348-4DDE-A7CC-5884559DCECB}">
      <dgm:prSet/>
      <dgm:spPr/>
      <dgm:t>
        <a:bodyPr/>
        <a:lstStyle/>
        <a:p>
          <a:endParaRPr lang="en-US"/>
        </a:p>
      </dgm:t>
    </dgm:pt>
    <dgm:pt modelId="{05D479FB-DB97-4B63-B7E9-B8007FADE8A5}">
      <dgm:prSet/>
      <dgm:spPr/>
      <dgm:t>
        <a:bodyPr/>
        <a:lstStyle/>
        <a:p>
          <a:r>
            <a:rPr lang="en-GB"/>
            <a:t>Brugere med ID 1001–2000 → Database B</a:t>
          </a:r>
          <a:endParaRPr lang="en-US"/>
        </a:p>
      </dgm:t>
    </dgm:pt>
    <dgm:pt modelId="{292EEC81-FBC7-420D-8075-7E7383B67210}" type="parTrans" cxnId="{DCC89631-1F1D-493F-8C72-ABFCB9EDDC97}">
      <dgm:prSet/>
      <dgm:spPr/>
      <dgm:t>
        <a:bodyPr/>
        <a:lstStyle/>
        <a:p>
          <a:endParaRPr lang="en-US"/>
        </a:p>
      </dgm:t>
    </dgm:pt>
    <dgm:pt modelId="{D5C6FEA9-C30E-44DF-ADB4-754D55566261}" type="sibTrans" cxnId="{DCC89631-1F1D-493F-8C72-ABFCB9EDDC97}">
      <dgm:prSet/>
      <dgm:spPr/>
      <dgm:t>
        <a:bodyPr/>
        <a:lstStyle/>
        <a:p>
          <a:endParaRPr lang="en-US"/>
        </a:p>
      </dgm:t>
    </dgm:pt>
    <dgm:pt modelId="{7D562710-285B-DA4C-A0CB-7CD7DA6A4DCF}" type="pres">
      <dgm:prSet presAssocID="{148EB631-1F21-4944-9630-B0EDDC9D6A79}" presName="Name0" presStyleCnt="0">
        <dgm:presLayoutVars>
          <dgm:dir/>
          <dgm:resizeHandles val="exact"/>
        </dgm:presLayoutVars>
      </dgm:prSet>
      <dgm:spPr/>
    </dgm:pt>
    <dgm:pt modelId="{C57CB561-09E1-8141-934F-702A1EF3C33D}" type="pres">
      <dgm:prSet presAssocID="{004BC423-3D37-4A4A-93DB-5C78E72FDE2E}" presName="parAndChTx" presStyleLbl="node1" presStyleIdx="0" presStyleCnt="3">
        <dgm:presLayoutVars>
          <dgm:bulletEnabled val="1"/>
        </dgm:presLayoutVars>
      </dgm:prSet>
      <dgm:spPr/>
    </dgm:pt>
    <dgm:pt modelId="{E66D831A-79C3-2048-9A22-BC9677ED0612}" type="pres">
      <dgm:prSet presAssocID="{69327A1E-77CC-4213-8540-FE0B45AEA876}" presName="parAndChSpace" presStyleCnt="0"/>
      <dgm:spPr/>
    </dgm:pt>
    <dgm:pt modelId="{619213A8-EF97-3746-A543-84AD72F82FA8}" type="pres">
      <dgm:prSet presAssocID="{30B152D5-DE69-4F96-B184-F2E5F1A773C6}" presName="parAndChTx" presStyleLbl="node1" presStyleIdx="1" presStyleCnt="3">
        <dgm:presLayoutVars>
          <dgm:bulletEnabled val="1"/>
        </dgm:presLayoutVars>
      </dgm:prSet>
      <dgm:spPr/>
    </dgm:pt>
    <dgm:pt modelId="{9B1E6115-D9DD-1B40-B804-08DCF585541A}" type="pres">
      <dgm:prSet presAssocID="{FCC1843A-0DE3-4404-A526-74E85E5FB5E7}" presName="parAndChSpace" presStyleCnt="0"/>
      <dgm:spPr/>
    </dgm:pt>
    <dgm:pt modelId="{D873FD8F-0EBD-0742-BF36-C2B6BE067D21}" type="pres">
      <dgm:prSet presAssocID="{9942EB64-B1DB-4C76-951D-EA22B871F45A}" presName="parAndChTx" presStyleLbl="node1" presStyleIdx="2" presStyleCnt="3">
        <dgm:presLayoutVars>
          <dgm:bulletEnabled val="1"/>
        </dgm:presLayoutVars>
      </dgm:prSet>
      <dgm:spPr/>
    </dgm:pt>
  </dgm:ptLst>
  <dgm:cxnLst>
    <dgm:cxn modelId="{36B9A908-89E2-41D2-85D1-ADDA3004AC72}" srcId="{148EB631-1F21-4944-9630-B0EDDC9D6A79}" destId="{9942EB64-B1DB-4C76-951D-EA22B871F45A}" srcOrd="2" destOrd="0" parTransId="{945CF0F8-0537-4E94-A813-EE998786E3C4}" sibTransId="{4810C20C-FECB-4D7D-B7B5-080A296F2CFF}"/>
    <dgm:cxn modelId="{DCC89631-1F1D-493F-8C72-ABFCB9EDDC97}" srcId="{9942EB64-B1DB-4C76-951D-EA22B871F45A}" destId="{05D479FB-DB97-4B63-B7E9-B8007FADE8A5}" srcOrd="1" destOrd="0" parTransId="{292EEC81-FBC7-420D-8075-7E7383B67210}" sibTransId="{D5C6FEA9-C30E-44DF-ADB4-754D55566261}"/>
    <dgm:cxn modelId="{546D1950-F59C-E048-B5F2-CC19814D6C8F}" type="presOf" srcId="{30B152D5-DE69-4F96-B184-F2E5F1A773C6}" destId="{619213A8-EF97-3746-A543-84AD72F82FA8}" srcOrd="0" destOrd="0" presId="urn:microsoft.com/office/officeart/2005/8/layout/hChevron3"/>
    <dgm:cxn modelId="{F4FB065F-9C50-5044-9F18-F649DE286F4D}" type="presOf" srcId="{9942EB64-B1DB-4C76-951D-EA22B871F45A}" destId="{D873FD8F-0EBD-0742-BF36-C2B6BE067D21}" srcOrd="0" destOrd="0" presId="urn:microsoft.com/office/officeart/2005/8/layout/hChevron3"/>
    <dgm:cxn modelId="{4F5E237D-E17B-D143-BA47-EA89664BA963}" type="presOf" srcId="{05D479FB-DB97-4B63-B7E9-B8007FADE8A5}" destId="{D873FD8F-0EBD-0742-BF36-C2B6BE067D21}" srcOrd="0" destOrd="2" presId="urn:microsoft.com/office/officeart/2005/8/layout/hChevron3"/>
    <dgm:cxn modelId="{870806A2-C348-4DDE-A7CC-5884559DCECB}" srcId="{9942EB64-B1DB-4C76-951D-EA22B871F45A}" destId="{B1E7EEE6-B008-4A96-ABA2-D311CF5CEC76}" srcOrd="0" destOrd="0" parTransId="{65C54B01-910D-4BB6-B29D-761711F2EA93}" sibTransId="{C3103D8D-F2A9-4103-A040-C318CD3CA0B5}"/>
    <dgm:cxn modelId="{5C7198A9-1577-614C-B98D-1A1E2DCE9CCC}" type="presOf" srcId="{004BC423-3D37-4A4A-93DB-5C78E72FDE2E}" destId="{C57CB561-09E1-8141-934F-702A1EF3C33D}" srcOrd="0" destOrd="0" presId="urn:microsoft.com/office/officeart/2005/8/layout/hChevron3"/>
    <dgm:cxn modelId="{660EBEAD-F433-494B-A94E-BEC9E6522618}" srcId="{148EB631-1F21-4944-9630-B0EDDC9D6A79}" destId="{004BC423-3D37-4A4A-93DB-5C78E72FDE2E}" srcOrd="0" destOrd="0" parTransId="{9814AF6B-C4DF-48D8-9462-BE700E030196}" sibTransId="{69327A1E-77CC-4213-8540-FE0B45AEA876}"/>
    <dgm:cxn modelId="{6ECACBAF-252D-C540-9089-641FE494BD88}" type="presOf" srcId="{148EB631-1F21-4944-9630-B0EDDC9D6A79}" destId="{7D562710-285B-DA4C-A0CB-7CD7DA6A4DCF}" srcOrd="0" destOrd="0" presId="urn:microsoft.com/office/officeart/2005/8/layout/hChevron3"/>
    <dgm:cxn modelId="{D00F49EA-9566-43A7-A4F0-CF9A72C279BD}" srcId="{148EB631-1F21-4944-9630-B0EDDC9D6A79}" destId="{30B152D5-DE69-4F96-B184-F2E5F1A773C6}" srcOrd="1" destOrd="0" parTransId="{2C9F37D4-D905-4D3C-86AF-1D456616E787}" sibTransId="{FCC1843A-0DE3-4404-A526-74E85E5FB5E7}"/>
    <dgm:cxn modelId="{57AE9EEE-A3A1-6147-9837-30C3EBF9CAEB}" type="presOf" srcId="{B1E7EEE6-B008-4A96-ABA2-D311CF5CEC76}" destId="{D873FD8F-0EBD-0742-BF36-C2B6BE067D21}" srcOrd="0" destOrd="1" presId="urn:microsoft.com/office/officeart/2005/8/layout/hChevron3"/>
    <dgm:cxn modelId="{F1CF6054-C109-0E43-8680-773AF8DB82C6}" type="presParOf" srcId="{7D562710-285B-DA4C-A0CB-7CD7DA6A4DCF}" destId="{C57CB561-09E1-8141-934F-702A1EF3C33D}" srcOrd="0" destOrd="0" presId="urn:microsoft.com/office/officeart/2005/8/layout/hChevron3"/>
    <dgm:cxn modelId="{C12E5620-40DE-C041-8832-1DE44FA2E085}" type="presParOf" srcId="{7D562710-285B-DA4C-A0CB-7CD7DA6A4DCF}" destId="{E66D831A-79C3-2048-9A22-BC9677ED0612}" srcOrd="1" destOrd="0" presId="urn:microsoft.com/office/officeart/2005/8/layout/hChevron3"/>
    <dgm:cxn modelId="{C573E824-EE1A-944F-BA9E-896DD7DAACF5}" type="presParOf" srcId="{7D562710-285B-DA4C-A0CB-7CD7DA6A4DCF}" destId="{619213A8-EF97-3746-A543-84AD72F82FA8}" srcOrd="2" destOrd="0" presId="urn:microsoft.com/office/officeart/2005/8/layout/hChevron3"/>
    <dgm:cxn modelId="{85DF2D2F-B5B6-D942-91A2-FE3E471BDB55}" type="presParOf" srcId="{7D562710-285B-DA4C-A0CB-7CD7DA6A4DCF}" destId="{9B1E6115-D9DD-1B40-B804-08DCF585541A}" srcOrd="3" destOrd="0" presId="urn:microsoft.com/office/officeart/2005/8/layout/hChevron3"/>
    <dgm:cxn modelId="{7C0097A8-EBBE-374C-806D-11DC0511C4FD}" type="presParOf" srcId="{7D562710-285B-DA4C-A0CB-7CD7DA6A4DCF}" destId="{D873FD8F-0EBD-0742-BF36-C2B6BE067D2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BFE9B4-5E14-488C-8F1A-5350761490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1CCFA2-2B8C-4816-8111-A76BB8A587B0}">
      <dgm:prSet/>
      <dgm:spPr/>
      <dgm:t>
        <a:bodyPr/>
        <a:lstStyle/>
        <a:p>
          <a:r>
            <a:rPr lang="en-GB"/>
            <a:t>“Hvad gør du, hvis der pludselig står 50 personer i kø foran din bod, og du kun har én kaffemaskine?” </a:t>
          </a:r>
          <a:endParaRPr lang="en-US"/>
        </a:p>
      </dgm:t>
    </dgm:pt>
    <dgm:pt modelId="{D8C6BD94-DADE-4331-8B02-B5A8FEA51CEC}" type="parTrans" cxnId="{55A95A98-DECC-4E5B-8F57-3B6F2561AD68}">
      <dgm:prSet/>
      <dgm:spPr/>
      <dgm:t>
        <a:bodyPr/>
        <a:lstStyle/>
        <a:p>
          <a:endParaRPr lang="en-US"/>
        </a:p>
      </dgm:t>
    </dgm:pt>
    <dgm:pt modelId="{BBA4E861-7502-4AF2-BD23-8290B689427A}" type="sibTrans" cxnId="{55A95A98-DECC-4E5B-8F57-3B6F2561AD68}">
      <dgm:prSet/>
      <dgm:spPr/>
      <dgm:t>
        <a:bodyPr/>
        <a:lstStyle/>
        <a:p>
          <a:endParaRPr lang="en-US"/>
        </a:p>
      </dgm:t>
    </dgm:pt>
    <dgm:pt modelId="{5F9A8E0E-0770-4D5A-BD6D-5B40E49E2CC3}">
      <dgm:prSet/>
      <dgm:spPr/>
      <dgm:t>
        <a:bodyPr/>
        <a:lstStyle/>
        <a:p>
          <a:r>
            <a:rPr lang="en-GB"/>
            <a:t>Det kalder vi et </a:t>
          </a:r>
          <a:r>
            <a:rPr lang="en-GB" b="1"/>
            <a:t>skaléringsproblem</a:t>
          </a:r>
          <a:r>
            <a:rPr lang="en-GB"/>
            <a:t>. Du skal kunne håndtere mere </a:t>
          </a:r>
          <a:r>
            <a:rPr lang="en-GB" i="1"/>
            <a:t>trafik</a:t>
          </a:r>
          <a:r>
            <a:rPr lang="en-GB"/>
            <a:t>, flere </a:t>
          </a:r>
          <a:r>
            <a:rPr lang="en-GB" i="1"/>
            <a:t>brugere</a:t>
          </a:r>
          <a:r>
            <a:rPr lang="en-GB"/>
            <a:t> eller mere </a:t>
          </a:r>
          <a:r>
            <a:rPr lang="en-GB" i="1"/>
            <a:t>data</a:t>
          </a:r>
          <a:r>
            <a:rPr lang="en-GB"/>
            <a:t>.</a:t>
          </a:r>
          <a:endParaRPr lang="en-US"/>
        </a:p>
      </dgm:t>
    </dgm:pt>
    <dgm:pt modelId="{5448C8F5-25BE-428C-9A5E-BF078B3FE993}" type="parTrans" cxnId="{F00A20EF-9BB5-480E-AB74-B23879ADCD27}">
      <dgm:prSet/>
      <dgm:spPr/>
      <dgm:t>
        <a:bodyPr/>
        <a:lstStyle/>
        <a:p>
          <a:endParaRPr lang="en-US"/>
        </a:p>
      </dgm:t>
    </dgm:pt>
    <dgm:pt modelId="{7A46C203-4D13-4CFC-AA96-9349955BCF1C}" type="sibTrans" cxnId="{F00A20EF-9BB5-480E-AB74-B23879ADCD27}">
      <dgm:prSet/>
      <dgm:spPr/>
      <dgm:t>
        <a:bodyPr/>
        <a:lstStyle/>
        <a:p>
          <a:endParaRPr lang="en-US"/>
        </a:p>
      </dgm:t>
    </dgm:pt>
    <dgm:pt modelId="{3CDC4C96-6369-43DD-AA34-7474D67D9B29}" type="pres">
      <dgm:prSet presAssocID="{73BFE9B4-5E14-488C-8F1A-5350761490B4}" presName="root" presStyleCnt="0">
        <dgm:presLayoutVars>
          <dgm:dir/>
          <dgm:resizeHandles val="exact"/>
        </dgm:presLayoutVars>
      </dgm:prSet>
      <dgm:spPr/>
    </dgm:pt>
    <dgm:pt modelId="{F61DFED8-E3D0-470D-85A2-9C8B49013287}" type="pres">
      <dgm:prSet presAssocID="{471CCFA2-2B8C-4816-8111-A76BB8A587B0}" presName="compNode" presStyleCnt="0"/>
      <dgm:spPr/>
    </dgm:pt>
    <dgm:pt modelId="{34D77269-E626-45E7-8565-53DDB328764A}" type="pres">
      <dgm:prSet presAssocID="{471CCFA2-2B8C-4816-8111-A76BB8A587B0}" presName="bgRect" presStyleLbl="bgShp" presStyleIdx="0" presStyleCnt="2"/>
      <dgm:spPr/>
    </dgm:pt>
    <dgm:pt modelId="{6420D0E1-C60B-4171-A2BC-653CAFBB3215}" type="pres">
      <dgm:prSet presAssocID="{471CCFA2-2B8C-4816-8111-A76BB8A587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oked Turkey"/>
        </a:ext>
      </dgm:extLst>
    </dgm:pt>
    <dgm:pt modelId="{1002ED3E-CBD3-4E63-90AD-2A92A9CC3FBF}" type="pres">
      <dgm:prSet presAssocID="{471CCFA2-2B8C-4816-8111-A76BB8A587B0}" presName="spaceRect" presStyleCnt="0"/>
      <dgm:spPr/>
    </dgm:pt>
    <dgm:pt modelId="{628165E9-2BB7-40A3-A819-7E20B16C5B1A}" type="pres">
      <dgm:prSet presAssocID="{471CCFA2-2B8C-4816-8111-A76BB8A587B0}" presName="parTx" presStyleLbl="revTx" presStyleIdx="0" presStyleCnt="2">
        <dgm:presLayoutVars>
          <dgm:chMax val="0"/>
          <dgm:chPref val="0"/>
        </dgm:presLayoutVars>
      </dgm:prSet>
      <dgm:spPr/>
    </dgm:pt>
    <dgm:pt modelId="{770F1A36-807C-4D59-AB7A-C5AECEA770B1}" type="pres">
      <dgm:prSet presAssocID="{BBA4E861-7502-4AF2-BD23-8290B689427A}" presName="sibTrans" presStyleCnt="0"/>
      <dgm:spPr/>
    </dgm:pt>
    <dgm:pt modelId="{0DA46E55-9CC8-470C-9A3D-CA7BDFC9F8DC}" type="pres">
      <dgm:prSet presAssocID="{5F9A8E0E-0770-4D5A-BD6D-5B40E49E2CC3}" presName="compNode" presStyleCnt="0"/>
      <dgm:spPr/>
    </dgm:pt>
    <dgm:pt modelId="{4667AA56-8BD6-4452-B66A-7F33055B6CF5}" type="pres">
      <dgm:prSet presAssocID="{5F9A8E0E-0770-4D5A-BD6D-5B40E49E2CC3}" presName="bgRect" presStyleLbl="bgShp" presStyleIdx="1" presStyleCnt="2"/>
      <dgm:spPr/>
    </dgm:pt>
    <dgm:pt modelId="{EA9740F9-0ACE-4197-AC3E-01E8ED6FA830}" type="pres">
      <dgm:prSet presAssocID="{5F9A8E0E-0770-4D5A-BD6D-5B40E49E2C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DD51A20D-2BBD-4766-8470-940B2E2D23C0}" type="pres">
      <dgm:prSet presAssocID="{5F9A8E0E-0770-4D5A-BD6D-5B40E49E2CC3}" presName="spaceRect" presStyleCnt="0"/>
      <dgm:spPr/>
    </dgm:pt>
    <dgm:pt modelId="{162A164E-3A01-452E-9814-D21B90575C85}" type="pres">
      <dgm:prSet presAssocID="{5F9A8E0E-0770-4D5A-BD6D-5B40E49E2C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7ED5C54-2A9D-48A6-AA83-BE4DA5B791C6}" type="presOf" srcId="{5F9A8E0E-0770-4D5A-BD6D-5B40E49E2CC3}" destId="{162A164E-3A01-452E-9814-D21B90575C85}" srcOrd="0" destOrd="0" presId="urn:microsoft.com/office/officeart/2018/2/layout/IconVerticalSolidList"/>
    <dgm:cxn modelId="{A3154569-EA04-4A2D-9CF9-D29D8427CC1C}" type="presOf" srcId="{471CCFA2-2B8C-4816-8111-A76BB8A587B0}" destId="{628165E9-2BB7-40A3-A819-7E20B16C5B1A}" srcOrd="0" destOrd="0" presId="urn:microsoft.com/office/officeart/2018/2/layout/IconVerticalSolidList"/>
    <dgm:cxn modelId="{C8BBF193-9613-4B68-813D-075250123A18}" type="presOf" srcId="{73BFE9B4-5E14-488C-8F1A-5350761490B4}" destId="{3CDC4C96-6369-43DD-AA34-7474D67D9B29}" srcOrd="0" destOrd="0" presId="urn:microsoft.com/office/officeart/2018/2/layout/IconVerticalSolidList"/>
    <dgm:cxn modelId="{55A95A98-DECC-4E5B-8F57-3B6F2561AD68}" srcId="{73BFE9B4-5E14-488C-8F1A-5350761490B4}" destId="{471CCFA2-2B8C-4816-8111-A76BB8A587B0}" srcOrd="0" destOrd="0" parTransId="{D8C6BD94-DADE-4331-8B02-B5A8FEA51CEC}" sibTransId="{BBA4E861-7502-4AF2-BD23-8290B689427A}"/>
    <dgm:cxn modelId="{F00A20EF-9BB5-480E-AB74-B23879ADCD27}" srcId="{73BFE9B4-5E14-488C-8F1A-5350761490B4}" destId="{5F9A8E0E-0770-4D5A-BD6D-5B40E49E2CC3}" srcOrd="1" destOrd="0" parTransId="{5448C8F5-25BE-428C-9A5E-BF078B3FE993}" sibTransId="{7A46C203-4D13-4CFC-AA96-9349955BCF1C}"/>
    <dgm:cxn modelId="{C74C1BFF-2E40-494B-90ED-4391F1902236}" type="presParOf" srcId="{3CDC4C96-6369-43DD-AA34-7474D67D9B29}" destId="{F61DFED8-E3D0-470D-85A2-9C8B49013287}" srcOrd="0" destOrd="0" presId="urn:microsoft.com/office/officeart/2018/2/layout/IconVerticalSolidList"/>
    <dgm:cxn modelId="{4BD764C1-34F5-4F0D-901C-E06B79D928F1}" type="presParOf" srcId="{F61DFED8-E3D0-470D-85A2-9C8B49013287}" destId="{34D77269-E626-45E7-8565-53DDB328764A}" srcOrd="0" destOrd="0" presId="urn:microsoft.com/office/officeart/2018/2/layout/IconVerticalSolidList"/>
    <dgm:cxn modelId="{9A5EC55E-0618-4817-BA01-944B142FB1A1}" type="presParOf" srcId="{F61DFED8-E3D0-470D-85A2-9C8B49013287}" destId="{6420D0E1-C60B-4171-A2BC-653CAFBB3215}" srcOrd="1" destOrd="0" presId="urn:microsoft.com/office/officeart/2018/2/layout/IconVerticalSolidList"/>
    <dgm:cxn modelId="{500E1EB3-B04B-4B22-926E-74901260DBB7}" type="presParOf" srcId="{F61DFED8-E3D0-470D-85A2-9C8B49013287}" destId="{1002ED3E-CBD3-4E63-90AD-2A92A9CC3FBF}" srcOrd="2" destOrd="0" presId="urn:microsoft.com/office/officeart/2018/2/layout/IconVerticalSolidList"/>
    <dgm:cxn modelId="{B1459DEB-DE6A-4F1A-B736-7A8458E13747}" type="presParOf" srcId="{F61DFED8-E3D0-470D-85A2-9C8B49013287}" destId="{628165E9-2BB7-40A3-A819-7E20B16C5B1A}" srcOrd="3" destOrd="0" presId="urn:microsoft.com/office/officeart/2018/2/layout/IconVerticalSolidList"/>
    <dgm:cxn modelId="{57AAFFB8-A215-4379-8C37-E245E493890D}" type="presParOf" srcId="{3CDC4C96-6369-43DD-AA34-7474D67D9B29}" destId="{770F1A36-807C-4D59-AB7A-C5AECEA770B1}" srcOrd="1" destOrd="0" presId="urn:microsoft.com/office/officeart/2018/2/layout/IconVerticalSolidList"/>
    <dgm:cxn modelId="{A31BAADD-64BF-468C-9641-C5725D82873C}" type="presParOf" srcId="{3CDC4C96-6369-43DD-AA34-7474D67D9B29}" destId="{0DA46E55-9CC8-470C-9A3D-CA7BDFC9F8DC}" srcOrd="2" destOrd="0" presId="urn:microsoft.com/office/officeart/2018/2/layout/IconVerticalSolidList"/>
    <dgm:cxn modelId="{2503A301-8DE2-402C-9CF4-C62B027DF170}" type="presParOf" srcId="{0DA46E55-9CC8-470C-9A3D-CA7BDFC9F8DC}" destId="{4667AA56-8BD6-4452-B66A-7F33055B6CF5}" srcOrd="0" destOrd="0" presId="urn:microsoft.com/office/officeart/2018/2/layout/IconVerticalSolidList"/>
    <dgm:cxn modelId="{A280933F-312D-496A-9429-1EE270ACE72C}" type="presParOf" srcId="{0DA46E55-9CC8-470C-9A3D-CA7BDFC9F8DC}" destId="{EA9740F9-0ACE-4197-AC3E-01E8ED6FA830}" srcOrd="1" destOrd="0" presId="urn:microsoft.com/office/officeart/2018/2/layout/IconVerticalSolidList"/>
    <dgm:cxn modelId="{47EC99EA-C905-4487-BBCE-41F7D1338257}" type="presParOf" srcId="{0DA46E55-9CC8-470C-9A3D-CA7BDFC9F8DC}" destId="{DD51A20D-2BBD-4766-8470-940B2E2D23C0}" srcOrd="2" destOrd="0" presId="urn:microsoft.com/office/officeart/2018/2/layout/IconVerticalSolidList"/>
    <dgm:cxn modelId="{6884CD79-3DD1-4AB1-862C-C35E3255B948}" type="presParOf" srcId="{0DA46E55-9CC8-470C-9A3D-CA7BDFC9F8DC}" destId="{162A164E-3A01-452E-9814-D21B90575C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86121-1670-1345-BF95-C67133CB0DC1}">
      <dsp:nvSpPr>
        <dsp:cNvPr id="0" name=""/>
        <dsp:cNvSpPr/>
      </dsp:nvSpPr>
      <dsp:spPr>
        <a:xfrm>
          <a:off x="0" y="262399"/>
          <a:ext cx="6666833" cy="2424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 dirty="0"/>
            <a:t>“</a:t>
          </a:r>
          <a:r>
            <a:rPr lang="da-DK" sz="2800" b="1" kern="1200" dirty="0"/>
            <a:t>The </a:t>
          </a:r>
          <a:r>
            <a:rPr lang="da-DK" sz="2800" b="1" kern="1200" dirty="0" err="1"/>
            <a:t>Scale</a:t>
          </a:r>
          <a:r>
            <a:rPr lang="da-DK" sz="2800" b="1" kern="1200" dirty="0"/>
            <a:t> Cube</a:t>
          </a:r>
          <a:r>
            <a:rPr lang="da-DK" sz="2800" kern="1200" dirty="0"/>
            <a:t>” er en model, der bruges til at </a:t>
          </a:r>
          <a:r>
            <a:rPr lang="da-DK" sz="2800" u="sng" kern="1200" dirty="0"/>
            <a:t>forstå og planlægge, hvordan man skalerer softwarearkitektur </a:t>
          </a:r>
          <a:r>
            <a:rPr lang="da-DK" sz="2800" kern="1200" dirty="0"/>
            <a:t>– især i </a:t>
          </a:r>
          <a:r>
            <a:rPr lang="da-DK" sz="2800" kern="1200" dirty="0" err="1"/>
            <a:t>microservices</a:t>
          </a:r>
          <a:r>
            <a:rPr lang="da-DK" sz="2800" kern="1200" dirty="0"/>
            <a:t> og cloud-baserede systemer.</a:t>
          </a:r>
          <a:endParaRPr lang="en-US" sz="2800" kern="1200" dirty="0"/>
        </a:p>
      </dsp:txBody>
      <dsp:txXfrm>
        <a:off x="118342" y="380741"/>
        <a:ext cx="6430149" cy="2187556"/>
      </dsp:txXfrm>
    </dsp:sp>
    <dsp:sp modelId="{C2A9D4F0-FFA1-7645-86E6-5760E6A3D71F}">
      <dsp:nvSpPr>
        <dsp:cNvPr id="0" name=""/>
        <dsp:cNvSpPr/>
      </dsp:nvSpPr>
      <dsp:spPr>
        <a:xfrm>
          <a:off x="0" y="2767279"/>
          <a:ext cx="6666833" cy="24242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/>
            <a:t>Den blev først introduceret i bogen </a:t>
          </a:r>
          <a:r>
            <a:rPr lang="da-DK" sz="2800" b="1" kern="1200"/>
            <a:t>The Art of Scalability </a:t>
          </a:r>
          <a:r>
            <a:rPr lang="da-DK" sz="2800" kern="1200"/>
            <a:t>og bruges bl.a. af Netflix.</a:t>
          </a:r>
          <a:endParaRPr lang="en-US" sz="2800" kern="1200"/>
        </a:p>
      </dsp:txBody>
      <dsp:txXfrm>
        <a:off x="118342" y="2885621"/>
        <a:ext cx="6430149" cy="2187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B1827-A2D2-C04C-95BC-2CA62370344A}">
      <dsp:nvSpPr>
        <dsp:cNvPr id="0" name=""/>
        <dsp:cNvSpPr/>
      </dsp:nvSpPr>
      <dsp:spPr>
        <a:xfrm>
          <a:off x="36" y="1110074"/>
          <a:ext cx="3532444" cy="8040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b="1" kern="1200"/>
            <a:t>X: Horisontal kloning (replication)</a:t>
          </a:r>
          <a:endParaRPr lang="en-US" sz="2200" kern="1200"/>
        </a:p>
      </dsp:txBody>
      <dsp:txXfrm>
        <a:off x="36" y="1110074"/>
        <a:ext cx="3532444" cy="804088"/>
      </dsp:txXfrm>
    </dsp:sp>
    <dsp:sp modelId="{56844FD2-11BF-8943-A5B7-317A1385DC5D}">
      <dsp:nvSpPr>
        <dsp:cNvPr id="0" name=""/>
        <dsp:cNvSpPr/>
      </dsp:nvSpPr>
      <dsp:spPr>
        <a:xfrm>
          <a:off x="36" y="1914162"/>
          <a:ext cx="3532444" cy="32610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200" kern="1200"/>
            <a:t>Kopiér hele applikationen på tværs af flere servere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Bruges i fx load balancing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u="sng" kern="1200"/>
            <a:t>Alle instanser er ens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Eksempel: Du </a:t>
          </a:r>
          <a:r>
            <a:rPr lang="en-GB" sz="2200" kern="1200" dirty="0" err="1"/>
            <a:t>kører</a:t>
          </a:r>
          <a:r>
            <a:rPr lang="en-GB" sz="2200" kern="1200" dirty="0"/>
            <a:t> 5 </a:t>
          </a:r>
          <a:r>
            <a:rPr lang="en-GB" sz="2200" u="sng" kern="1200" dirty="0" err="1"/>
            <a:t>instanser</a:t>
          </a:r>
          <a:r>
            <a:rPr lang="en-GB" sz="2200" u="sng" kern="1200" dirty="0"/>
            <a:t> </a:t>
          </a:r>
          <a:r>
            <a:rPr lang="en-GB" sz="2200" u="sng" kern="1200" dirty="0" err="1"/>
            <a:t>af</a:t>
          </a:r>
          <a:r>
            <a:rPr lang="en-GB" sz="2200" u="sng" kern="1200" dirty="0"/>
            <a:t> den </a:t>
          </a:r>
          <a:r>
            <a:rPr lang="en-GB" sz="2200" u="sng" kern="1200" dirty="0" err="1"/>
            <a:t>samme</a:t>
          </a:r>
          <a:r>
            <a:rPr lang="en-GB" sz="2200" u="sng" kern="1200" dirty="0"/>
            <a:t> service</a:t>
          </a:r>
          <a:endParaRPr lang="en-US" sz="2200" u="sng" kern="1200" dirty="0"/>
        </a:p>
      </dsp:txBody>
      <dsp:txXfrm>
        <a:off x="36" y="1914162"/>
        <a:ext cx="3532444" cy="3261060"/>
      </dsp:txXfrm>
    </dsp:sp>
    <dsp:sp modelId="{E49C7F90-760C-C749-B535-397CB6D1A36D}">
      <dsp:nvSpPr>
        <dsp:cNvPr id="0" name=""/>
        <dsp:cNvSpPr/>
      </dsp:nvSpPr>
      <dsp:spPr>
        <a:xfrm>
          <a:off x="4027023" y="1110074"/>
          <a:ext cx="3532444" cy="804088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Y: Funktionel opdeling (services/microservices)</a:t>
          </a:r>
          <a:endParaRPr lang="en-US" sz="2200" kern="1200"/>
        </a:p>
      </dsp:txBody>
      <dsp:txXfrm>
        <a:off x="4027023" y="1110074"/>
        <a:ext cx="3532444" cy="804088"/>
      </dsp:txXfrm>
    </dsp:sp>
    <dsp:sp modelId="{663DBB19-CAD6-BF43-8224-FE3EE1484AD2}">
      <dsp:nvSpPr>
        <dsp:cNvPr id="0" name=""/>
        <dsp:cNvSpPr/>
      </dsp:nvSpPr>
      <dsp:spPr>
        <a:xfrm>
          <a:off x="4027023" y="1914162"/>
          <a:ext cx="3532444" cy="3261060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Del systemet op efter ansvar/domæne </a:t>
          </a:r>
          <a:br>
            <a:rPr lang="en-GB" sz="2200" kern="1200"/>
          </a:br>
          <a:r>
            <a:rPr lang="en-GB" sz="2200" kern="1200"/>
            <a:t>Gør én ting per service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Eksempel</a:t>
          </a:r>
          <a:r>
            <a:rPr lang="en-GB" sz="2200" u="sng" kern="1200"/>
            <a:t>: KundeService, OrdreService, ProduktService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Typisk det man mener med “microservices”</a:t>
          </a:r>
          <a:endParaRPr lang="en-US" sz="2200" kern="1200"/>
        </a:p>
      </dsp:txBody>
      <dsp:txXfrm>
        <a:off x="4027023" y="1914162"/>
        <a:ext cx="3532444" cy="3261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CB561-09E1-8141-934F-702A1EF3C33D}">
      <dsp:nvSpPr>
        <dsp:cNvPr id="0" name=""/>
        <dsp:cNvSpPr/>
      </dsp:nvSpPr>
      <dsp:spPr>
        <a:xfrm>
          <a:off x="4802" y="164975"/>
          <a:ext cx="4199317" cy="3359453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143" tIns="71120" rIns="59257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/>
            <a:t>Z opdeling</a:t>
          </a:r>
          <a:endParaRPr lang="en-US" sz="2800" kern="1200"/>
        </a:p>
      </dsp:txBody>
      <dsp:txXfrm>
        <a:off x="4802" y="164975"/>
        <a:ext cx="3779385" cy="3359453"/>
      </dsp:txXfrm>
    </dsp:sp>
    <dsp:sp modelId="{619213A8-EF97-3746-A543-84AD72F82FA8}">
      <dsp:nvSpPr>
        <dsp:cNvPr id="0" name=""/>
        <dsp:cNvSpPr/>
      </dsp:nvSpPr>
      <dsp:spPr>
        <a:xfrm>
          <a:off x="3364255" y="164975"/>
          <a:ext cx="4199317" cy="3359453"/>
        </a:xfrm>
        <a:prstGeom prst="chevron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143" tIns="71120" rIns="148143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Du opdeler </a:t>
          </a:r>
          <a:r>
            <a:rPr lang="en-GB" sz="2800" b="1" kern="1200"/>
            <a:t>data</a:t>
          </a:r>
          <a:r>
            <a:rPr lang="en-GB" sz="2800" kern="1200"/>
            <a:t> og lader forskellige instanser håndtere hver deres segment. </a:t>
          </a:r>
          <a:br>
            <a:rPr lang="en-GB" sz="2800" kern="1200"/>
          </a:br>
          <a:endParaRPr lang="en-US" sz="2800" kern="1200"/>
        </a:p>
      </dsp:txBody>
      <dsp:txXfrm>
        <a:off x="4204118" y="164975"/>
        <a:ext cx="2519591" cy="3359453"/>
      </dsp:txXfrm>
    </dsp:sp>
    <dsp:sp modelId="{D873FD8F-0EBD-0742-BF36-C2B6BE067D21}">
      <dsp:nvSpPr>
        <dsp:cNvPr id="0" name=""/>
        <dsp:cNvSpPr/>
      </dsp:nvSpPr>
      <dsp:spPr>
        <a:xfrm>
          <a:off x="6723709" y="164975"/>
          <a:ext cx="4199317" cy="3359453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143" tIns="71120" rIns="148143" bIns="711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/>
            <a:t>Eksempel:</a:t>
          </a:r>
          <a:endParaRPr lang="en-US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Brugere med ID 1–1000 → Database 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Brugere med ID 1001–2000 → Database B</a:t>
          </a:r>
          <a:endParaRPr lang="en-US" sz="2200" kern="1200"/>
        </a:p>
      </dsp:txBody>
      <dsp:txXfrm>
        <a:off x="7563572" y="164975"/>
        <a:ext cx="2519591" cy="3359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77269-E626-45E7-8565-53DDB328764A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0D0E1-C60B-4171-A2BC-653CAFBB3215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165E9-2BB7-40A3-A819-7E20B16C5B1A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“Hvad gør du, hvis der pludselig står 50 personer i kø foran din bod, og du kun har én kaffemaskine?” </a:t>
          </a:r>
          <a:endParaRPr lang="en-US" sz="2500" kern="1200"/>
        </a:p>
      </dsp:txBody>
      <dsp:txXfrm>
        <a:off x="1509882" y="708097"/>
        <a:ext cx="9005717" cy="1307257"/>
      </dsp:txXfrm>
    </dsp:sp>
    <dsp:sp modelId="{4667AA56-8BD6-4452-B66A-7F33055B6CF5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740F9-0ACE-4197-AC3E-01E8ED6FA830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A164E-3A01-452E-9814-D21B90575C85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Det kalder vi et </a:t>
          </a:r>
          <a:r>
            <a:rPr lang="en-GB" sz="2500" b="1" kern="1200"/>
            <a:t>skaléringsproblem</a:t>
          </a:r>
          <a:r>
            <a:rPr lang="en-GB" sz="2500" kern="1200"/>
            <a:t>. Du skal kunne håndtere mere </a:t>
          </a:r>
          <a:r>
            <a:rPr lang="en-GB" sz="2500" i="1" kern="1200"/>
            <a:t>trafik</a:t>
          </a:r>
          <a:r>
            <a:rPr lang="en-GB" sz="2500" kern="1200"/>
            <a:t>, flere </a:t>
          </a:r>
          <a:r>
            <a:rPr lang="en-GB" sz="2500" i="1" kern="1200"/>
            <a:t>brugere</a:t>
          </a:r>
          <a:r>
            <a:rPr lang="en-GB" sz="2500" kern="1200"/>
            <a:t> eller mere </a:t>
          </a:r>
          <a:r>
            <a:rPr lang="en-GB" sz="2500" i="1" kern="1200"/>
            <a:t>data</a:t>
          </a:r>
          <a:r>
            <a:rPr lang="en-GB" sz="2500" kern="1200"/>
            <a:t>.</a:t>
          </a:r>
          <a:endParaRPr lang="en-US" sz="25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D9BE-519E-B50B-9FFB-043D5724E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1B0D-9FA8-4444-9967-AC70170F6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7484F-456F-879A-64DE-BCE73F56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7C85-AC16-B847-B7D0-227416911A67}" type="datetimeFigureOut">
              <a:rPr lang="da-DK" smtClean="0"/>
              <a:t>22.04.2025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4DA9-982E-4026-3400-AB4857A6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706D-FF63-5CEA-F935-1741C768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EB1D-43DE-6E48-A970-D0ECF9EFE0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74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86B8-D793-2525-00C3-56BD7DF0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C0806-AA43-2707-813F-09DF6DBA0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B15C-5B76-5635-EFF8-2278F72D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7C85-AC16-B847-B7D0-227416911A67}" type="datetimeFigureOut">
              <a:rPr lang="da-DK" smtClean="0"/>
              <a:t>22.04.2025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7716E-A3E4-9CDA-F534-13677D46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A135-9A04-8958-072F-7DC6A8D6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EB1D-43DE-6E48-A970-D0ECF9EFE0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061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9243A-C078-013A-4056-5C38A3C0D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2C66E-B71C-6C76-2FD0-7A8682F89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8906-7239-DAC3-FBA4-14319636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7C85-AC16-B847-B7D0-227416911A67}" type="datetimeFigureOut">
              <a:rPr lang="da-DK" smtClean="0"/>
              <a:t>22.04.2025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34A6-BBD6-A431-5137-797F8326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77E3-FC54-651B-E335-80690C4E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EB1D-43DE-6E48-A970-D0ECF9EFE0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927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D21E-FF38-8500-AAF5-A71E8BA7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C9F7-3811-79F3-20A6-BF391903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60C38-A75B-FB89-66A6-E3BEE433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7C85-AC16-B847-B7D0-227416911A67}" type="datetimeFigureOut">
              <a:rPr lang="da-DK" smtClean="0"/>
              <a:t>22.04.2025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2588-E553-3594-B962-57375B78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B93-C527-03DB-E9A6-13191A08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EB1D-43DE-6E48-A970-D0ECF9EFE0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32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EEC8-9CD4-4D4E-C6AF-181A93CD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A4270-AF7D-D828-830C-E90E0EBE5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E2FBE-56F4-BA17-F000-6E3879F3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7C85-AC16-B847-B7D0-227416911A67}" type="datetimeFigureOut">
              <a:rPr lang="da-DK" smtClean="0"/>
              <a:t>22.04.2025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1B83-941E-AEB2-E978-3C6CE07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757A-0AA0-B1FC-0D91-AD26F63C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EB1D-43DE-6E48-A970-D0ECF9EFE0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340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0ACC-9903-3F2D-81D9-310E10E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FD0B-5DDD-37E1-1F11-AF41B2A6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42E05-4D45-AAC5-6F65-DB881ED0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335B4-3E9D-E3CD-E94D-BF2B11A4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7C85-AC16-B847-B7D0-227416911A67}" type="datetimeFigureOut">
              <a:rPr lang="da-DK" smtClean="0"/>
              <a:t>22.04.2025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DD1D1-C330-422C-4D77-04B9518D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32D3C-4C83-B5BF-34DF-EA656FF7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EB1D-43DE-6E48-A970-D0ECF9EFE0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922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3028-0BB1-7BB5-E4B6-A8A7287E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F466A-D44B-D67C-7B6C-4B6963B0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D25DF-6738-33F7-9590-6F2C7818B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4508F-E229-B6C0-6308-3AE42FE3E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C81B3-B4DC-5BD3-7050-E15ED37A4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189C7-1222-BACB-DCB1-6D2BF613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7C85-AC16-B847-B7D0-227416911A67}" type="datetimeFigureOut">
              <a:rPr lang="da-DK" smtClean="0"/>
              <a:t>22.04.2025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E0CFD-DF27-301D-FF2B-5608E54E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41BB8-38D0-D951-BF79-1D492157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EB1D-43DE-6E48-A970-D0ECF9EFE0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430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37CA-F3B9-52FD-BB5A-AA0A9D88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B7D07-6D08-99E6-DE8E-B2C0DEA6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7C85-AC16-B847-B7D0-227416911A67}" type="datetimeFigureOut">
              <a:rPr lang="da-DK" smtClean="0"/>
              <a:t>22.04.2025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CD586-BF8A-F9CA-A204-E90A54F8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F0A0-3B09-D2B4-3C9E-547D70AC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EB1D-43DE-6E48-A970-D0ECF9EFE0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083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6F20B-3B15-9A39-78CB-0D0342BD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7C85-AC16-B847-B7D0-227416911A67}" type="datetimeFigureOut">
              <a:rPr lang="da-DK" smtClean="0"/>
              <a:t>22.04.2025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B412C-D28B-2D9A-925C-29FD1311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AC7E7-1828-B28B-4BFD-61E2A985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EB1D-43DE-6E48-A970-D0ECF9EFE0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5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B8D7-3D70-D17B-D982-C39D38AC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DB3C-C31E-E27F-079C-DB21D2945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01D2D-1B6B-2262-EE8C-D26040860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63381-8DC0-0D43-F350-70962E99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7C85-AC16-B847-B7D0-227416911A67}" type="datetimeFigureOut">
              <a:rPr lang="da-DK" smtClean="0"/>
              <a:t>22.04.2025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89154-E5A5-A695-D7C4-1BC8115A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08679-28C1-07E4-1A8E-46C2E00C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EB1D-43DE-6E48-A970-D0ECF9EFE0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016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7D4D-EE16-6544-4CB4-1F206F34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D33A3-5F40-4871-BD85-44C1AC7FF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EB93D-6D2B-8D5C-3D3D-66E9E31AD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A59C4-08DF-FEB3-26BF-A5537774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7C85-AC16-B847-B7D0-227416911A67}" type="datetimeFigureOut">
              <a:rPr lang="da-DK" smtClean="0"/>
              <a:t>22.04.2025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9E58-0A43-F400-9F78-186C6FEF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E198B-F898-07C2-1383-3F4BA5DD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EB1D-43DE-6E48-A970-D0ECF9EFE0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050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0BE71-D413-445C-3AF8-21DAB9F0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3C92-F184-E5F8-55A0-DB7F6B1F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D933-12B0-6932-7755-29CDACFD4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A7C85-AC16-B847-B7D0-227416911A67}" type="datetimeFigureOut">
              <a:rPr lang="da-DK" smtClean="0"/>
              <a:t>22.04.2025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D774-8EFE-2461-56E0-B1D92A8B4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B26B-F287-2A3C-CCCA-9213321DA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EEB1D-43DE-6E48-A970-D0ECF9EFE05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99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52D9C-6CC5-3E23-29DC-F9CC92875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a-DK" sz="4800">
                <a:solidFill>
                  <a:srgbClr val="FFFFFF"/>
                </a:solidFill>
              </a:rPr>
              <a:t>Uge 17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5C3F7-4C53-D733-43F3-CFDA2E165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da-DK">
                <a:solidFill>
                  <a:srgbClr val="FFFFFF"/>
                </a:solidFill>
              </a:rPr>
              <a:t>Formoder I arbejder på casen, men vil lige nævne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B2538-7B2D-9007-DA47-E7B50671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da-DK" dirty="0"/>
              <a:t>Hvorfor </a:t>
            </a:r>
            <a:r>
              <a:rPr lang="da-DK" dirty="0" err="1"/>
              <a:t>scaling</a:t>
            </a:r>
            <a:r>
              <a:rPr lang="da-DK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CE11B-DA25-9E6B-B801-D179E6134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67201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9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0166-5701-5893-6E29-ED470DA4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Docker </a:t>
            </a:r>
            <a:r>
              <a:rPr lang="da-DK" dirty="0" err="1"/>
              <a:t>scale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54D8-91EE-8512-FDC3-4CD1AE15E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/>
              <a:t>X - </a:t>
            </a:r>
            <a:r>
              <a:rPr lang="en-GB" b="1" dirty="0" err="1"/>
              <a:t>Klon</a:t>
            </a:r>
            <a:r>
              <a:rPr lang="en-GB" b="1" dirty="0"/>
              <a:t> din service (</a:t>
            </a:r>
            <a:r>
              <a:rPr lang="en-GB" b="1" dirty="0" err="1"/>
              <a:t>replikering</a:t>
            </a:r>
            <a:r>
              <a:rPr lang="en-GB" b="1" dirty="0"/>
              <a:t>)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“</a:t>
            </a:r>
            <a:r>
              <a:rPr lang="en-GB" b="1" dirty="0" err="1"/>
              <a:t>Sæt</a:t>
            </a:r>
            <a:r>
              <a:rPr lang="en-GB" b="1" dirty="0"/>
              <a:t> </a:t>
            </a:r>
            <a:r>
              <a:rPr lang="en-GB" b="1" dirty="0" err="1"/>
              <a:t>flere</a:t>
            </a:r>
            <a:r>
              <a:rPr lang="en-GB" b="1" dirty="0"/>
              <a:t> </a:t>
            </a:r>
            <a:r>
              <a:rPr lang="en-GB" b="1" dirty="0" err="1"/>
              <a:t>identiske</a:t>
            </a:r>
            <a:r>
              <a:rPr lang="en-GB" b="1" dirty="0"/>
              <a:t> </a:t>
            </a:r>
            <a:r>
              <a:rPr lang="en-GB" b="1" dirty="0" err="1"/>
              <a:t>kaffemaskiner</a:t>
            </a:r>
            <a:r>
              <a:rPr lang="en-GB" b="1" dirty="0"/>
              <a:t> op.”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Du laver </a:t>
            </a:r>
            <a:r>
              <a:rPr lang="en-GB" dirty="0" err="1"/>
              <a:t>præcis</a:t>
            </a:r>
            <a:r>
              <a:rPr lang="en-GB" dirty="0"/>
              <a:t> </a:t>
            </a:r>
            <a:r>
              <a:rPr lang="en-GB" dirty="0" err="1"/>
              <a:t>samme</a:t>
            </a:r>
            <a:r>
              <a:rPr lang="en-GB" dirty="0"/>
              <a:t> service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gange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Brugeren</a:t>
            </a:r>
            <a:r>
              <a:rPr lang="en-GB" dirty="0"/>
              <a:t> </a:t>
            </a:r>
            <a:r>
              <a:rPr lang="en-GB" dirty="0" err="1"/>
              <a:t>mærker</a:t>
            </a:r>
            <a:r>
              <a:rPr lang="en-GB" dirty="0"/>
              <a:t> det </a:t>
            </a:r>
            <a:r>
              <a:rPr lang="en-GB" dirty="0" err="1"/>
              <a:t>ikke</a:t>
            </a:r>
            <a:r>
              <a:rPr lang="en-GB" dirty="0"/>
              <a:t> – alt </a:t>
            </a:r>
            <a:r>
              <a:rPr lang="en-GB" dirty="0" err="1"/>
              <a:t>virker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normalt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Fx</a:t>
            </a:r>
            <a:r>
              <a:rPr lang="en-GB" b="1" dirty="0"/>
              <a:t> 3 </a:t>
            </a:r>
            <a:r>
              <a:rPr lang="en-GB" b="1" dirty="0" err="1"/>
              <a:t>instanser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</a:t>
            </a:r>
            <a:r>
              <a:rPr lang="en-GB" b="1" dirty="0" err="1"/>
              <a:t>KundeService</a:t>
            </a:r>
            <a:endParaRPr lang="en-GB" b="1" dirty="0"/>
          </a:p>
          <a:p>
            <a:pPr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Docker: replicas: 3 </a:t>
            </a:r>
            <a:r>
              <a:rPr lang="en-GB" dirty="0" err="1"/>
              <a:t>i</a:t>
            </a:r>
            <a:r>
              <a:rPr lang="en-GB" dirty="0"/>
              <a:t> docker-</a:t>
            </a:r>
            <a:r>
              <a:rPr lang="en-GB" dirty="0" err="1"/>
              <a:t>compose.yml</a:t>
            </a:r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827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2147-25C0-B6BA-8F40-5D8D6D7B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Docker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9EDB-9AD2-0833-3058-B81E8574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b="1" dirty="0"/>
              <a:t>Y - Del </a:t>
            </a:r>
            <a:r>
              <a:rPr lang="en-GB" b="1" dirty="0" err="1"/>
              <a:t>opgaven</a:t>
            </a:r>
            <a:r>
              <a:rPr lang="en-GB" b="1" dirty="0"/>
              <a:t> op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flere</a:t>
            </a:r>
            <a:r>
              <a:rPr lang="en-GB" b="1" dirty="0"/>
              <a:t> services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“Lad </a:t>
            </a:r>
            <a:r>
              <a:rPr lang="en-GB" b="1" dirty="0" err="1"/>
              <a:t>én</a:t>
            </a:r>
            <a:r>
              <a:rPr lang="en-GB" b="1" dirty="0"/>
              <a:t> </a:t>
            </a:r>
            <a:r>
              <a:rPr lang="en-GB" b="1" dirty="0" err="1"/>
              <a:t>kaffemaskine</a:t>
            </a:r>
            <a:r>
              <a:rPr lang="en-GB" b="1" dirty="0"/>
              <a:t> lave </a:t>
            </a:r>
            <a:r>
              <a:rPr lang="en-GB" b="1" dirty="0" err="1"/>
              <a:t>kaffe</a:t>
            </a:r>
            <a:r>
              <a:rPr lang="en-GB" b="1" dirty="0"/>
              <a:t> –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anden</a:t>
            </a:r>
            <a:r>
              <a:rPr lang="en-GB" b="1" dirty="0"/>
              <a:t> </a:t>
            </a:r>
            <a:r>
              <a:rPr lang="en-GB" b="1" dirty="0" err="1"/>
              <a:t>te</a:t>
            </a:r>
            <a:r>
              <a:rPr lang="en-GB" b="1" dirty="0"/>
              <a:t> – 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tredje</a:t>
            </a:r>
            <a:r>
              <a:rPr lang="en-GB" b="1" dirty="0"/>
              <a:t> </a:t>
            </a:r>
            <a:r>
              <a:rPr lang="en-GB" b="1" dirty="0" err="1"/>
              <a:t>kakao</a:t>
            </a:r>
            <a:r>
              <a:rPr lang="en-GB" b="1" dirty="0"/>
              <a:t>.”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Du laver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forskellige</a:t>
            </a:r>
            <a:r>
              <a:rPr lang="en-GB" dirty="0"/>
              <a:t>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Hver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sit </a:t>
            </a:r>
            <a:r>
              <a:rPr lang="en-GB" dirty="0" err="1"/>
              <a:t>ansvar</a:t>
            </a:r>
            <a:r>
              <a:rPr lang="en-GB" dirty="0"/>
              <a:t> (Single Responsibility)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KundeService</a:t>
            </a:r>
            <a:r>
              <a:rPr lang="en-GB" b="1" dirty="0"/>
              <a:t>, </a:t>
            </a:r>
            <a:r>
              <a:rPr lang="en-GB" b="1" dirty="0" err="1"/>
              <a:t>OrdreService</a:t>
            </a:r>
            <a:r>
              <a:rPr lang="en-GB" b="1" dirty="0"/>
              <a:t>, </a:t>
            </a:r>
            <a:r>
              <a:rPr lang="en-GB" b="1" dirty="0" err="1"/>
              <a:t>ProduktService</a:t>
            </a:r>
            <a:endParaRPr lang="en-GB" b="1" dirty="0"/>
          </a:p>
          <a:p>
            <a:pPr>
              <a:buNone/>
            </a:pPr>
            <a:br>
              <a:rPr lang="en-GB" dirty="0"/>
            </a:br>
            <a:endParaRPr lang="en-GB" dirty="0"/>
          </a:p>
          <a:p>
            <a:r>
              <a:rPr lang="en-GB" dirty="0"/>
              <a:t>Det du </a:t>
            </a:r>
            <a:r>
              <a:rPr lang="en-GB" dirty="0" err="1"/>
              <a:t>allerede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bygget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din </a:t>
            </a:r>
            <a:r>
              <a:rPr lang="en-GB" dirty="0" err="1"/>
              <a:t>øvelse</a:t>
            </a:r>
            <a:r>
              <a:rPr lang="en-GB" dirty="0"/>
              <a:t>!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7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A500E-6412-39E6-FA55-F9C523B1C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da-DK" sz="6600">
                <a:solidFill>
                  <a:schemeClr val="bg1"/>
                </a:solidFill>
              </a:rPr>
              <a:t>Eksamenscasen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45689-23A7-9F40-04E1-BCF713822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da-DK" sz="3200">
                <a:solidFill>
                  <a:schemeClr val="bg1"/>
                </a:solidFill>
              </a:rPr>
              <a:t>Er der spørgsmål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8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BF111-A55A-8CF0-2FB8-1BE3D718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48" y="717224"/>
            <a:ext cx="6151074" cy="2154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Først – har I alle udfyldt sluteval. For mit fag?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CF8E1-2201-E92D-B5CF-01ACDEDEA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0607" y="4214848"/>
            <a:ext cx="3842778" cy="489643"/>
          </a:xfr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Husk at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gøre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det for de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andre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undervisere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8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13885-16F1-91EE-0ED8-207D3EFF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a-DK" sz="4000">
                <a:solidFill>
                  <a:srgbClr val="FFFFFF"/>
                </a:solidFill>
              </a:rPr>
              <a:t>Scalar Cube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84BCD-E551-4F72-D84D-4D38794DF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23061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52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cale cube and microservices. Inspired by the book The Art of… | by Amir  Abdallah | Medium">
            <a:extLst>
              <a:ext uri="{FF2B5EF4-FFF2-40B4-BE49-F238E27FC236}">
                <a16:creationId xmlns:a16="http://schemas.microsoft.com/office/drawing/2014/main" id="{7D6388DE-1EB4-D890-F697-7A2373017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3970" y="643467"/>
            <a:ext cx="956406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7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BBB27E-4862-3F89-439E-EF9596BD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da-DK" sz="4800">
                <a:solidFill>
                  <a:schemeClr val="bg1"/>
                </a:solidFill>
              </a:rPr>
              <a:t>XY dim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A9E928-755C-B458-1A1C-53F8AA689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262199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67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A6638-41E2-2F26-1202-EFE7C986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/>
              <a:t>Z dim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603F-A5B4-6AF9-202D-C4A8712E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GB" sz="2000" b="1"/>
              <a:t>Z: Dataopdeling (sharding)</a:t>
            </a:r>
          </a:p>
          <a:p>
            <a:pPr lvl="1"/>
            <a:r>
              <a:rPr lang="en-GB" sz="2000"/>
              <a:t>Del data op efter segmentering (fx brugere, regioner, kunder) </a:t>
            </a:r>
          </a:p>
          <a:p>
            <a:pPr lvl="1"/>
            <a:r>
              <a:rPr lang="en-GB" sz="2000"/>
              <a:t>Hver </a:t>
            </a:r>
            <a:r>
              <a:rPr lang="en-GB" sz="2000" u="sng"/>
              <a:t>node håndterer kun en delmængde af data</a:t>
            </a:r>
          </a:p>
          <a:p>
            <a:pPr lvl="1"/>
            <a:r>
              <a:rPr lang="en-GB" sz="2000"/>
              <a:t>Eksempel: Brugere med ID 1–1000 går til database A, resten til B</a:t>
            </a:r>
          </a:p>
          <a:p>
            <a:endParaRPr lang="da-DK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AC1C1-52CF-FE3F-59A3-68B2918C4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501364"/>
            <a:ext cx="4170530" cy="18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2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941BB-C773-4BC9-712D-BB413EA2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da-DK">
                <a:solidFill>
                  <a:schemeClr val="bg1"/>
                </a:solidFill>
              </a:rPr>
              <a:t>Eksempler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8DEF-2B75-A0CB-7750-D044F0DA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da-DK" sz="2000">
                <a:solidFill>
                  <a:schemeClr val="bg1"/>
                </a:solidFill>
              </a:rPr>
              <a:t>X: Horisontalt</a:t>
            </a:r>
          </a:p>
          <a:p>
            <a:endParaRPr lang="da-DK" sz="2000">
              <a:solidFill>
                <a:schemeClr val="bg1"/>
              </a:solidFill>
            </a:endParaRPr>
          </a:p>
          <a:p>
            <a:endParaRPr lang="da-DK" sz="2000">
              <a:solidFill>
                <a:schemeClr val="bg1"/>
              </a:solidFill>
            </a:endParaRPr>
          </a:p>
          <a:p>
            <a:r>
              <a:rPr lang="da-DK" sz="2000">
                <a:solidFill>
                  <a:schemeClr val="bg1"/>
                </a:solidFill>
              </a:rPr>
              <a:t>Y: Mindre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FDA28-26B4-1167-F820-C124793B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583820"/>
            <a:ext cx="3588640" cy="23567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DF074-A94A-670D-5BF9-125FAE139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306118"/>
            <a:ext cx="3588640" cy="16328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21768-4C10-CFF3-3DE9-F24EF6E9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a-DK" sz="4000">
                <a:solidFill>
                  <a:srgbClr val="FFFFFF"/>
                </a:solidFill>
              </a:rPr>
              <a:t>Eksempler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BCF7B6-D914-829B-A8F6-07089DA2B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85115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07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EA1E-E84E-EF59-E9C6-B6229AA6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Øvelsen på </a:t>
            </a:r>
            <a:r>
              <a:rPr lang="da-DK" dirty="0" err="1"/>
              <a:t>Github</a:t>
            </a:r>
            <a:endParaRPr lang="da-D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411691-8BF1-7E81-8C69-C711B76EF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19" y="1538599"/>
            <a:ext cx="7124700" cy="314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5725F-A384-00BF-E52F-D4FC9CFD0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50" y="833749"/>
            <a:ext cx="2628900" cy="14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E3088C-CF65-C9C5-5E47-F88266093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91" y="5597608"/>
            <a:ext cx="10746409" cy="8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8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397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Uge 17</vt:lpstr>
      <vt:lpstr>Først – har I alle udfyldt sluteval. For mit fag?</vt:lpstr>
      <vt:lpstr>Scalar Cube</vt:lpstr>
      <vt:lpstr>PowerPoint Presentation</vt:lpstr>
      <vt:lpstr>XY dim</vt:lpstr>
      <vt:lpstr>Z dim</vt:lpstr>
      <vt:lpstr>Eksempler</vt:lpstr>
      <vt:lpstr>Eksempler</vt:lpstr>
      <vt:lpstr>Øvelsen på Github</vt:lpstr>
      <vt:lpstr>Hvorfor scaling?</vt:lpstr>
      <vt:lpstr>Docker scale</vt:lpstr>
      <vt:lpstr>Docker Y</vt:lpstr>
      <vt:lpstr>Eksamenscasen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11</cp:revision>
  <dcterms:created xsi:type="dcterms:W3CDTF">2025-04-22T17:55:38Z</dcterms:created>
  <dcterms:modified xsi:type="dcterms:W3CDTF">2025-04-22T18:57:21Z</dcterms:modified>
</cp:coreProperties>
</file>