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6" r:id="rId3"/>
    <p:sldId id="275" r:id="rId4"/>
    <p:sldId id="276" r:id="rId5"/>
    <p:sldId id="266" r:id="rId6"/>
    <p:sldId id="286" r:id="rId7"/>
    <p:sldId id="257" r:id="rId8"/>
    <p:sldId id="258" r:id="rId9"/>
    <p:sldId id="291" r:id="rId10"/>
    <p:sldId id="292" r:id="rId11"/>
    <p:sldId id="259" r:id="rId12"/>
    <p:sldId id="267" r:id="rId13"/>
    <p:sldId id="260" r:id="rId14"/>
    <p:sldId id="261" r:id="rId15"/>
    <p:sldId id="263" r:id="rId16"/>
    <p:sldId id="287" r:id="rId17"/>
    <p:sldId id="288" r:id="rId18"/>
    <p:sldId id="289" r:id="rId19"/>
    <p:sldId id="262" r:id="rId20"/>
    <p:sldId id="264" r:id="rId21"/>
    <p:sldId id="265" r:id="rId22"/>
    <p:sldId id="270" r:id="rId23"/>
    <p:sldId id="269" r:id="rId24"/>
    <p:sldId id="271" r:id="rId25"/>
    <p:sldId id="272" r:id="rId26"/>
    <p:sldId id="273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0" r:id="rId37"/>
    <p:sldId id="274" r:id="rId3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718"/>
  </p:normalViewPr>
  <p:slideViewPr>
    <p:cSldViewPr snapToGrid="0">
      <p:cViewPr varScale="1">
        <p:scale>
          <a:sx n="121" d="100"/>
          <a:sy n="121" d="100"/>
        </p:scale>
        <p:origin x="207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98CBD7-8B63-412F-A1F0-0B074955B13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3963F7A-52F8-4147-B096-C0657B06B959}">
      <dgm:prSet/>
      <dgm:spPr/>
      <dgm:t>
        <a:bodyPr/>
        <a:lstStyle/>
        <a:p>
          <a:r>
            <a:rPr lang="da-DK"/>
            <a:t>Hvordan går det med øvelsen?</a:t>
          </a:r>
          <a:endParaRPr lang="en-US"/>
        </a:p>
      </dgm:t>
    </dgm:pt>
    <dgm:pt modelId="{3056782D-267D-43E5-BD5F-30D3AD73C36D}" type="parTrans" cxnId="{8C52088C-F9C5-44C4-BCB7-86256C1B214F}">
      <dgm:prSet/>
      <dgm:spPr/>
      <dgm:t>
        <a:bodyPr/>
        <a:lstStyle/>
        <a:p>
          <a:endParaRPr lang="en-US"/>
        </a:p>
      </dgm:t>
    </dgm:pt>
    <dgm:pt modelId="{B652DEE1-D0E5-432F-9CBA-2F67922E87A9}" type="sibTrans" cxnId="{8C52088C-F9C5-44C4-BCB7-86256C1B214F}">
      <dgm:prSet/>
      <dgm:spPr/>
      <dgm:t>
        <a:bodyPr/>
        <a:lstStyle/>
        <a:p>
          <a:endParaRPr lang="en-US"/>
        </a:p>
      </dgm:t>
    </dgm:pt>
    <dgm:pt modelId="{3E1D0FC5-E0FB-4515-A4B9-B0D135527AD3}">
      <dgm:prSet/>
      <dgm:spPr/>
      <dgm:t>
        <a:bodyPr/>
        <a:lstStyle/>
        <a:p>
          <a:r>
            <a:rPr lang="da-DK"/>
            <a:t>Skal vi prøve på klassen at lave et Website med noget dummy html kode?</a:t>
          </a:r>
          <a:endParaRPr lang="en-US"/>
        </a:p>
      </dgm:t>
    </dgm:pt>
    <dgm:pt modelId="{9FBCFE20-85E8-41FA-B1C6-C05FBC703CE6}" type="parTrans" cxnId="{E98720FD-533C-481F-A610-17665E65E4D4}">
      <dgm:prSet/>
      <dgm:spPr/>
      <dgm:t>
        <a:bodyPr/>
        <a:lstStyle/>
        <a:p>
          <a:endParaRPr lang="en-US"/>
        </a:p>
      </dgm:t>
    </dgm:pt>
    <dgm:pt modelId="{021CF1F7-22FA-4981-9215-4060E0737859}" type="sibTrans" cxnId="{E98720FD-533C-481F-A610-17665E65E4D4}">
      <dgm:prSet/>
      <dgm:spPr/>
      <dgm:t>
        <a:bodyPr/>
        <a:lstStyle/>
        <a:p>
          <a:endParaRPr lang="en-US"/>
        </a:p>
      </dgm:t>
    </dgm:pt>
    <dgm:pt modelId="{038AE414-0A68-411B-A401-8793210EA460}">
      <dgm:prSet/>
      <dgm:spPr/>
      <dgm:t>
        <a:bodyPr/>
        <a:lstStyle/>
        <a:p>
          <a:r>
            <a:rPr lang="da-DK"/>
            <a:t>Eller skal vi gå videre.</a:t>
          </a:r>
          <a:endParaRPr lang="en-US"/>
        </a:p>
      </dgm:t>
    </dgm:pt>
    <dgm:pt modelId="{C935BBAD-8660-4394-BFE3-19E1E92AAF02}" type="parTrans" cxnId="{8A2FCFCB-8EDE-4379-9809-BE613CF8AA2E}">
      <dgm:prSet/>
      <dgm:spPr/>
      <dgm:t>
        <a:bodyPr/>
        <a:lstStyle/>
        <a:p>
          <a:endParaRPr lang="en-US"/>
        </a:p>
      </dgm:t>
    </dgm:pt>
    <dgm:pt modelId="{A8031E30-87AD-4987-819A-C52C6C02D367}" type="sibTrans" cxnId="{8A2FCFCB-8EDE-4379-9809-BE613CF8AA2E}">
      <dgm:prSet/>
      <dgm:spPr/>
      <dgm:t>
        <a:bodyPr/>
        <a:lstStyle/>
        <a:p>
          <a:endParaRPr lang="en-US"/>
        </a:p>
      </dgm:t>
    </dgm:pt>
    <dgm:pt modelId="{F53F5598-712F-784E-A3BA-0EB92C8F16F1}" type="pres">
      <dgm:prSet presAssocID="{A198CBD7-8B63-412F-A1F0-0B074955B133}" presName="linear" presStyleCnt="0">
        <dgm:presLayoutVars>
          <dgm:animLvl val="lvl"/>
          <dgm:resizeHandles val="exact"/>
        </dgm:presLayoutVars>
      </dgm:prSet>
      <dgm:spPr/>
    </dgm:pt>
    <dgm:pt modelId="{4FAA8F68-54FC-894B-8F20-FCE4D6F5EF72}" type="pres">
      <dgm:prSet presAssocID="{33963F7A-52F8-4147-B096-C0657B06B9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D3A4B1-0A68-1C49-AACA-5FE894E5D6C2}" type="pres">
      <dgm:prSet presAssocID="{B652DEE1-D0E5-432F-9CBA-2F67922E87A9}" presName="spacer" presStyleCnt="0"/>
      <dgm:spPr/>
    </dgm:pt>
    <dgm:pt modelId="{40BE90D3-879C-D44E-ACBB-4F743B26753D}" type="pres">
      <dgm:prSet presAssocID="{3E1D0FC5-E0FB-4515-A4B9-B0D135527A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A14152C-E47A-9340-B4DD-B4F4576990DA}" type="pres">
      <dgm:prSet presAssocID="{021CF1F7-22FA-4981-9215-4060E0737859}" presName="spacer" presStyleCnt="0"/>
      <dgm:spPr/>
    </dgm:pt>
    <dgm:pt modelId="{6B6AD2FC-6F2D-5446-9C64-526E13832201}" type="pres">
      <dgm:prSet presAssocID="{038AE414-0A68-411B-A401-8793210EA4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C3BE408-AB39-ED42-BCEF-92FD76329B73}" type="presOf" srcId="{3E1D0FC5-E0FB-4515-A4B9-B0D135527AD3}" destId="{40BE90D3-879C-D44E-ACBB-4F743B26753D}" srcOrd="0" destOrd="0" presId="urn:microsoft.com/office/officeart/2005/8/layout/vList2"/>
    <dgm:cxn modelId="{0E28450F-B526-C643-B17E-8FB85A7CDE9A}" type="presOf" srcId="{33963F7A-52F8-4147-B096-C0657B06B959}" destId="{4FAA8F68-54FC-894B-8F20-FCE4D6F5EF72}" srcOrd="0" destOrd="0" presId="urn:microsoft.com/office/officeart/2005/8/layout/vList2"/>
    <dgm:cxn modelId="{9B295C3E-CF05-4B4F-9FA5-E29E945D00A4}" type="presOf" srcId="{038AE414-0A68-411B-A401-8793210EA460}" destId="{6B6AD2FC-6F2D-5446-9C64-526E13832201}" srcOrd="0" destOrd="0" presId="urn:microsoft.com/office/officeart/2005/8/layout/vList2"/>
    <dgm:cxn modelId="{71F0B563-DC77-F144-AD90-A0B565F7F607}" type="presOf" srcId="{A198CBD7-8B63-412F-A1F0-0B074955B133}" destId="{F53F5598-712F-784E-A3BA-0EB92C8F16F1}" srcOrd="0" destOrd="0" presId="urn:microsoft.com/office/officeart/2005/8/layout/vList2"/>
    <dgm:cxn modelId="{8C52088C-F9C5-44C4-BCB7-86256C1B214F}" srcId="{A198CBD7-8B63-412F-A1F0-0B074955B133}" destId="{33963F7A-52F8-4147-B096-C0657B06B959}" srcOrd="0" destOrd="0" parTransId="{3056782D-267D-43E5-BD5F-30D3AD73C36D}" sibTransId="{B652DEE1-D0E5-432F-9CBA-2F67922E87A9}"/>
    <dgm:cxn modelId="{8A2FCFCB-8EDE-4379-9809-BE613CF8AA2E}" srcId="{A198CBD7-8B63-412F-A1F0-0B074955B133}" destId="{038AE414-0A68-411B-A401-8793210EA460}" srcOrd="2" destOrd="0" parTransId="{C935BBAD-8660-4394-BFE3-19E1E92AAF02}" sibTransId="{A8031E30-87AD-4987-819A-C52C6C02D367}"/>
    <dgm:cxn modelId="{E98720FD-533C-481F-A610-17665E65E4D4}" srcId="{A198CBD7-8B63-412F-A1F0-0B074955B133}" destId="{3E1D0FC5-E0FB-4515-A4B9-B0D135527AD3}" srcOrd="1" destOrd="0" parTransId="{9FBCFE20-85E8-41FA-B1C6-C05FBC703CE6}" sibTransId="{021CF1F7-22FA-4981-9215-4060E0737859}"/>
    <dgm:cxn modelId="{005A7B92-AAD5-7C4A-9655-C0E8BD924143}" type="presParOf" srcId="{F53F5598-712F-784E-A3BA-0EB92C8F16F1}" destId="{4FAA8F68-54FC-894B-8F20-FCE4D6F5EF72}" srcOrd="0" destOrd="0" presId="urn:microsoft.com/office/officeart/2005/8/layout/vList2"/>
    <dgm:cxn modelId="{788D65D9-50DA-C647-8FF5-459D149382B6}" type="presParOf" srcId="{F53F5598-712F-784E-A3BA-0EB92C8F16F1}" destId="{4ED3A4B1-0A68-1C49-AACA-5FE894E5D6C2}" srcOrd="1" destOrd="0" presId="urn:microsoft.com/office/officeart/2005/8/layout/vList2"/>
    <dgm:cxn modelId="{C0FE3E21-BCE0-B049-B4CE-B990EA61C083}" type="presParOf" srcId="{F53F5598-712F-784E-A3BA-0EB92C8F16F1}" destId="{40BE90D3-879C-D44E-ACBB-4F743B26753D}" srcOrd="2" destOrd="0" presId="urn:microsoft.com/office/officeart/2005/8/layout/vList2"/>
    <dgm:cxn modelId="{A9DD5219-3D7B-B844-AFA3-4F47A65BDAC9}" type="presParOf" srcId="{F53F5598-712F-784E-A3BA-0EB92C8F16F1}" destId="{BA14152C-E47A-9340-B4DD-B4F4576990DA}" srcOrd="3" destOrd="0" presId="urn:microsoft.com/office/officeart/2005/8/layout/vList2"/>
    <dgm:cxn modelId="{04A4893F-4CCA-5A4F-B899-6E413C3C1870}" type="presParOf" srcId="{F53F5598-712F-784E-A3BA-0EB92C8F16F1}" destId="{6B6AD2FC-6F2D-5446-9C64-526E1383220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DD2FAE-AF12-4870-943F-FA9EA4F8136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82D627-8417-4CF9-A401-151011CD748E}">
      <dgm:prSet/>
      <dgm:spPr/>
      <dgm:t>
        <a:bodyPr/>
        <a:lstStyle/>
        <a:p>
          <a:r>
            <a:rPr lang="en-GB" b="1" i="0"/>
            <a:t>Læringsmål</a:t>
          </a:r>
          <a:endParaRPr lang="en-US"/>
        </a:p>
      </dgm:t>
    </dgm:pt>
    <dgm:pt modelId="{8CEBFC85-5AEF-4DD3-91C9-ADA77F51B3ED}" type="parTrans" cxnId="{F784A5CC-BC8B-4C5A-9288-2B5FEC15BB93}">
      <dgm:prSet/>
      <dgm:spPr/>
      <dgm:t>
        <a:bodyPr/>
        <a:lstStyle/>
        <a:p>
          <a:endParaRPr lang="en-US"/>
        </a:p>
      </dgm:t>
    </dgm:pt>
    <dgm:pt modelId="{DE2C4D04-36F1-4550-9060-A458757D4355}" type="sibTrans" cxnId="{F784A5CC-BC8B-4C5A-9288-2B5FEC15BB93}">
      <dgm:prSet/>
      <dgm:spPr/>
      <dgm:t>
        <a:bodyPr/>
        <a:lstStyle/>
        <a:p>
          <a:endParaRPr lang="en-US"/>
        </a:p>
      </dgm:t>
    </dgm:pt>
    <dgm:pt modelId="{A9D204A1-06F5-448A-B1DE-8EA3455287C0}">
      <dgm:prSet/>
      <dgm:spPr/>
      <dgm:t>
        <a:bodyPr/>
        <a:lstStyle/>
        <a:p>
          <a:r>
            <a:rPr lang="en-GB" b="0" i="0"/>
            <a:t>Efter undervisningen skal deltagerne kunne:</a:t>
          </a:r>
          <a:endParaRPr lang="en-US"/>
        </a:p>
      </dgm:t>
    </dgm:pt>
    <dgm:pt modelId="{2856AF69-4566-45B0-888A-8FA3E5F74541}" type="parTrans" cxnId="{9EAC7574-F166-4620-BD61-3F703F7BBB0D}">
      <dgm:prSet/>
      <dgm:spPr/>
      <dgm:t>
        <a:bodyPr/>
        <a:lstStyle/>
        <a:p>
          <a:endParaRPr lang="en-US"/>
        </a:p>
      </dgm:t>
    </dgm:pt>
    <dgm:pt modelId="{A584A829-8CD7-4D17-9214-D5271BF2D8E6}" type="sibTrans" cxnId="{9EAC7574-F166-4620-BD61-3F703F7BBB0D}">
      <dgm:prSet/>
      <dgm:spPr/>
      <dgm:t>
        <a:bodyPr/>
        <a:lstStyle/>
        <a:p>
          <a:endParaRPr lang="en-US"/>
        </a:p>
      </dgm:t>
    </dgm:pt>
    <dgm:pt modelId="{57F783F8-3BD0-4DF3-9CBC-49543128F248}">
      <dgm:prSet/>
      <dgm:spPr/>
      <dgm:t>
        <a:bodyPr/>
        <a:lstStyle/>
        <a:p>
          <a:r>
            <a:rPr lang="en-GB" b="1" i="0"/>
            <a:t>Forstå Docker-konceptet</a:t>
          </a:r>
          <a:endParaRPr lang="en-US"/>
        </a:p>
      </dgm:t>
    </dgm:pt>
    <dgm:pt modelId="{1451708F-9A0B-48FB-9D8B-BC218238840C}" type="parTrans" cxnId="{A1B25A33-70B6-4D55-A446-96DB7BAE86B5}">
      <dgm:prSet/>
      <dgm:spPr/>
      <dgm:t>
        <a:bodyPr/>
        <a:lstStyle/>
        <a:p>
          <a:endParaRPr lang="en-US"/>
        </a:p>
      </dgm:t>
    </dgm:pt>
    <dgm:pt modelId="{7BAED32D-12AA-41AF-A1BE-622D149A1414}" type="sibTrans" cxnId="{A1B25A33-70B6-4D55-A446-96DB7BAE86B5}">
      <dgm:prSet/>
      <dgm:spPr/>
      <dgm:t>
        <a:bodyPr/>
        <a:lstStyle/>
        <a:p>
          <a:endParaRPr lang="en-US"/>
        </a:p>
      </dgm:t>
    </dgm:pt>
    <dgm:pt modelId="{D6300170-FE8B-41D2-9AAB-0BCA00580840}">
      <dgm:prSet/>
      <dgm:spPr/>
      <dgm:t>
        <a:bodyPr/>
        <a:lstStyle/>
        <a:p>
          <a:r>
            <a:rPr lang="en-GB" b="0" i="0"/>
            <a:t>Hvad er Docker, og hvorfor bruges det?</a:t>
          </a:r>
          <a:endParaRPr lang="en-US"/>
        </a:p>
      </dgm:t>
    </dgm:pt>
    <dgm:pt modelId="{78A27EC0-C4CD-4230-831B-0C65AB303386}" type="parTrans" cxnId="{0C7EEF55-84D4-4A34-9875-8F0B7BF42EB2}">
      <dgm:prSet/>
      <dgm:spPr/>
      <dgm:t>
        <a:bodyPr/>
        <a:lstStyle/>
        <a:p>
          <a:endParaRPr lang="en-US"/>
        </a:p>
      </dgm:t>
    </dgm:pt>
    <dgm:pt modelId="{44746CCE-AA79-4C67-A272-07699D5114A1}" type="sibTrans" cxnId="{0C7EEF55-84D4-4A34-9875-8F0B7BF42EB2}">
      <dgm:prSet/>
      <dgm:spPr/>
      <dgm:t>
        <a:bodyPr/>
        <a:lstStyle/>
        <a:p>
          <a:endParaRPr lang="en-US"/>
        </a:p>
      </dgm:t>
    </dgm:pt>
    <dgm:pt modelId="{818862CB-8298-48F8-8E5F-8E9F30801325}">
      <dgm:prSet/>
      <dgm:spPr/>
      <dgm:t>
        <a:bodyPr/>
        <a:lstStyle/>
        <a:p>
          <a:r>
            <a:rPr lang="en-GB" b="0" i="0"/>
            <a:t>Fordele ved containerbaseret udvikling</a:t>
          </a:r>
          <a:endParaRPr lang="en-US"/>
        </a:p>
      </dgm:t>
    </dgm:pt>
    <dgm:pt modelId="{EB90D5C2-0EEF-4262-BAC0-4E8356C02C65}" type="parTrans" cxnId="{B88877BE-B658-4A32-A048-A291BFBF2987}">
      <dgm:prSet/>
      <dgm:spPr/>
      <dgm:t>
        <a:bodyPr/>
        <a:lstStyle/>
        <a:p>
          <a:endParaRPr lang="en-US"/>
        </a:p>
      </dgm:t>
    </dgm:pt>
    <dgm:pt modelId="{387BE79F-ECA9-48E7-96D2-706D7FFF0049}" type="sibTrans" cxnId="{B88877BE-B658-4A32-A048-A291BFBF2987}">
      <dgm:prSet/>
      <dgm:spPr/>
      <dgm:t>
        <a:bodyPr/>
        <a:lstStyle/>
        <a:p>
          <a:endParaRPr lang="en-US"/>
        </a:p>
      </dgm:t>
    </dgm:pt>
    <dgm:pt modelId="{C607ADA9-1427-4576-9C8F-A79FA64D3FF5}">
      <dgm:prSet/>
      <dgm:spPr/>
      <dgm:t>
        <a:bodyPr/>
        <a:lstStyle/>
        <a:p>
          <a:r>
            <a:rPr lang="en-GB" b="1" i="0"/>
            <a:t>Opsætte og anvende Docker-containere</a:t>
          </a:r>
          <a:endParaRPr lang="en-US"/>
        </a:p>
      </dgm:t>
    </dgm:pt>
    <dgm:pt modelId="{1586BC2A-0E37-4251-90CC-E2BC8E90BEED}" type="parTrans" cxnId="{F657D4BD-D168-4306-B97A-971084B4DB8A}">
      <dgm:prSet/>
      <dgm:spPr/>
      <dgm:t>
        <a:bodyPr/>
        <a:lstStyle/>
        <a:p>
          <a:endParaRPr lang="en-US"/>
        </a:p>
      </dgm:t>
    </dgm:pt>
    <dgm:pt modelId="{FBBDB187-499D-4939-8562-F422308CD174}" type="sibTrans" cxnId="{F657D4BD-D168-4306-B97A-971084B4DB8A}">
      <dgm:prSet/>
      <dgm:spPr/>
      <dgm:t>
        <a:bodyPr/>
        <a:lstStyle/>
        <a:p>
          <a:endParaRPr lang="en-US"/>
        </a:p>
      </dgm:t>
    </dgm:pt>
    <dgm:pt modelId="{751AD84A-C1AC-4133-8C1C-E8265BDCC7C0}">
      <dgm:prSet/>
      <dgm:spPr/>
      <dgm:t>
        <a:bodyPr/>
        <a:lstStyle/>
        <a:p>
          <a:r>
            <a:rPr lang="en-GB" b="0" i="0"/>
            <a:t>Hente og køre en simpel container</a:t>
          </a:r>
          <a:endParaRPr lang="en-US"/>
        </a:p>
      </dgm:t>
    </dgm:pt>
    <dgm:pt modelId="{B4285B09-F4E2-4181-A868-22CD0EDD9DF2}" type="parTrans" cxnId="{CD077725-6158-44A3-9F96-B075F1AFBE0D}">
      <dgm:prSet/>
      <dgm:spPr/>
      <dgm:t>
        <a:bodyPr/>
        <a:lstStyle/>
        <a:p>
          <a:endParaRPr lang="en-US"/>
        </a:p>
      </dgm:t>
    </dgm:pt>
    <dgm:pt modelId="{01C46C1D-714F-47FA-9139-3CB19A8EF39D}" type="sibTrans" cxnId="{CD077725-6158-44A3-9F96-B075F1AFBE0D}">
      <dgm:prSet/>
      <dgm:spPr/>
      <dgm:t>
        <a:bodyPr/>
        <a:lstStyle/>
        <a:p>
          <a:endParaRPr lang="en-US"/>
        </a:p>
      </dgm:t>
    </dgm:pt>
    <dgm:pt modelId="{DAF2E36D-78F1-488F-B3E1-FAAC967B74E8}">
      <dgm:prSet/>
      <dgm:spPr/>
      <dgm:t>
        <a:bodyPr/>
        <a:lstStyle/>
        <a:p>
          <a:r>
            <a:rPr lang="en-GB" b="0" i="0"/>
            <a:t>Forstå forskellen mellem images, containers og volumes</a:t>
          </a:r>
          <a:endParaRPr lang="en-US"/>
        </a:p>
      </dgm:t>
    </dgm:pt>
    <dgm:pt modelId="{0AE18873-D13F-4E19-9F0E-5B84164418DE}" type="parTrans" cxnId="{78AA91A8-165B-41C5-8A32-78C8392E28C2}">
      <dgm:prSet/>
      <dgm:spPr/>
      <dgm:t>
        <a:bodyPr/>
        <a:lstStyle/>
        <a:p>
          <a:endParaRPr lang="en-US"/>
        </a:p>
      </dgm:t>
    </dgm:pt>
    <dgm:pt modelId="{76E0FEA1-2448-4C1D-87BE-FAEAEDFAFBE8}" type="sibTrans" cxnId="{78AA91A8-165B-41C5-8A32-78C8392E28C2}">
      <dgm:prSet/>
      <dgm:spPr/>
      <dgm:t>
        <a:bodyPr/>
        <a:lstStyle/>
        <a:p>
          <a:endParaRPr lang="en-US"/>
        </a:p>
      </dgm:t>
    </dgm:pt>
    <dgm:pt modelId="{0DA900C3-C12E-414C-8B58-7E365C86D03B}">
      <dgm:prSet/>
      <dgm:spPr/>
      <dgm:t>
        <a:bodyPr/>
        <a:lstStyle/>
        <a:p>
          <a:r>
            <a:rPr lang="en-GB" b="1" i="0"/>
            <a:t>Forstå netværk og porte i Docker</a:t>
          </a:r>
          <a:endParaRPr lang="en-US"/>
        </a:p>
      </dgm:t>
    </dgm:pt>
    <dgm:pt modelId="{7B59016B-C11A-4339-8871-2A44A7E57C23}" type="parTrans" cxnId="{592059AF-6C29-4D8E-830D-F06682844AC5}">
      <dgm:prSet/>
      <dgm:spPr/>
      <dgm:t>
        <a:bodyPr/>
        <a:lstStyle/>
        <a:p>
          <a:endParaRPr lang="en-US"/>
        </a:p>
      </dgm:t>
    </dgm:pt>
    <dgm:pt modelId="{5BEF357F-3B41-4DC5-A7D4-4F1E63F5DEAA}" type="sibTrans" cxnId="{592059AF-6C29-4D8E-830D-F06682844AC5}">
      <dgm:prSet/>
      <dgm:spPr/>
      <dgm:t>
        <a:bodyPr/>
        <a:lstStyle/>
        <a:p>
          <a:endParaRPr lang="en-US"/>
        </a:p>
      </dgm:t>
    </dgm:pt>
    <dgm:pt modelId="{A0E46210-9D3A-47E8-891B-ED48BF51EF1F}">
      <dgm:prSet/>
      <dgm:spPr/>
      <dgm:t>
        <a:bodyPr/>
        <a:lstStyle/>
        <a:p>
          <a:r>
            <a:rPr lang="en-GB" b="0" i="0"/>
            <a:t>Hvordan fungerer netværk i Docker?</a:t>
          </a:r>
          <a:endParaRPr lang="en-US"/>
        </a:p>
      </dgm:t>
    </dgm:pt>
    <dgm:pt modelId="{5C356DEB-7851-4723-80A8-7101369A7A99}" type="parTrans" cxnId="{4853C5CD-6219-4AFF-9F6C-80D98494B1DE}">
      <dgm:prSet/>
      <dgm:spPr/>
      <dgm:t>
        <a:bodyPr/>
        <a:lstStyle/>
        <a:p>
          <a:endParaRPr lang="en-US"/>
        </a:p>
      </dgm:t>
    </dgm:pt>
    <dgm:pt modelId="{73820256-7090-4FC3-979E-22B0659495CF}" type="sibTrans" cxnId="{4853C5CD-6219-4AFF-9F6C-80D98494B1DE}">
      <dgm:prSet/>
      <dgm:spPr/>
      <dgm:t>
        <a:bodyPr/>
        <a:lstStyle/>
        <a:p>
          <a:endParaRPr lang="en-US"/>
        </a:p>
      </dgm:t>
    </dgm:pt>
    <dgm:pt modelId="{58E478FE-49DC-4F63-A81C-B93AAAEFFABE}">
      <dgm:prSet/>
      <dgm:spPr/>
      <dgm:t>
        <a:bodyPr/>
        <a:lstStyle/>
        <a:p>
          <a:r>
            <a:rPr lang="en-GB" b="0" i="0"/>
            <a:t>Opsætning af porte og kommunikation mellem containere</a:t>
          </a:r>
          <a:endParaRPr lang="en-US"/>
        </a:p>
      </dgm:t>
    </dgm:pt>
    <dgm:pt modelId="{7824A602-C2DB-43A8-B002-F1FB4C3B00D7}" type="parTrans" cxnId="{82965358-5194-4837-8278-DA31E1ACEDF8}">
      <dgm:prSet/>
      <dgm:spPr/>
      <dgm:t>
        <a:bodyPr/>
        <a:lstStyle/>
        <a:p>
          <a:endParaRPr lang="en-US"/>
        </a:p>
      </dgm:t>
    </dgm:pt>
    <dgm:pt modelId="{3853C71A-0780-49BF-86B1-BE2C29929936}" type="sibTrans" cxnId="{82965358-5194-4837-8278-DA31E1ACEDF8}">
      <dgm:prSet/>
      <dgm:spPr/>
      <dgm:t>
        <a:bodyPr/>
        <a:lstStyle/>
        <a:p>
          <a:endParaRPr lang="en-US"/>
        </a:p>
      </dgm:t>
    </dgm:pt>
    <dgm:pt modelId="{A1DD31EA-260D-4137-AE96-74A594887AD3}">
      <dgm:prSet/>
      <dgm:spPr/>
      <dgm:t>
        <a:bodyPr/>
        <a:lstStyle/>
        <a:p>
          <a:r>
            <a:rPr lang="en-GB" b="1" i="0"/>
            <a:t>Brug af Docker Compose</a:t>
          </a:r>
          <a:endParaRPr lang="en-US"/>
        </a:p>
      </dgm:t>
    </dgm:pt>
    <dgm:pt modelId="{145DDC92-6033-4C9A-9429-A5B81675AC99}" type="parTrans" cxnId="{5C26AA22-FE5D-4AC5-826E-A4AA9B0E93BE}">
      <dgm:prSet/>
      <dgm:spPr/>
      <dgm:t>
        <a:bodyPr/>
        <a:lstStyle/>
        <a:p>
          <a:endParaRPr lang="en-US"/>
        </a:p>
      </dgm:t>
    </dgm:pt>
    <dgm:pt modelId="{EBBC1577-B0EA-459B-B0E8-AB3CF9DF0FA0}" type="sibTrans" cxnId="{5C26AA22-FE5D-4AC5-826E-A4AA9B0E93BE}">
      <dgm:prSet/>
      <dgm:spPr/>
      <dgm:t>
        <a:bodyPr/>
        <a:lstStyle/>
        <a:p>
          <a:endParaRPr lang="en-US"/>
        </a:p>
      </dgm:t>
    </dgm:pt>
    <dgm:pt modelId="{C00914D8-BC17-40DD-8A9C-4D2FF693EC18}">
      <dgm:prSet/>
      <dgm:spPr/>
      <dgm:t>
        <a:bodyPr/>
        <a:lstStyle/>
        <a:p>
          <a:r>
            <a:rPr lang="en-GB" b="0" i="0"/>
            <a:t>Fordele ved Docker Compose</a:t>
          </a:r>
          <a:endParaRPr lang="en-US"/>
        </a:p>
      </dgm:t>
    </dgm:pt>
    <dgm:pt modelId="{C52A41DD-BAF5-49B7-AB58-7243BE72504C}" type="parTrans" cxnId="{2C8C1343-8E1F-4311-B284-97122F55A2D8}">
      <dgm:prSet/>
      <dgm:spPr/>
      <dgm:t>
        <a:bodyPr/>
        <a:lstStyle/>
        <a:p>
          <a:endParaRPr lang="en-US"/>
        </a:p>
      </dgm:t>
    </dgm:pt>
    <dgm:pt modelId="{F0DB5A1E-C266-4737-9398-34722045C592}" type="sibTrans" cxnId="{2C8C1343-8E1F-4311-B284-97122F55A2D8}">
      <dgm:prSet/>
      <dgm:spPr/>
      <dgm:t>
        <a:bodyPr/>
        <a:lstStyle/>
        <a:p>
          <a:endParaRPr lang="en-US"/>
        </a:p>
      </dgm:t>
    </dgm:pt>
    <dgm:pt modelId="{8A31E89A-D56C-4375-B8D2-5FE85C978539}">
      <dgm:prSet/>
      <dgm:spPr/>
      <dgm:t>
        <a:bodyPr/>
        <a:lstStyle/>
        <a:p>
          <a:r>
            <a:rPr lang="en-GB" b="0" i="0"/>
            <a:t>Opsætning af en docker-compose.yml-fil</a:t>
          </a:r>
          <a:endParaRPr lang="en-US"/>
        </a:p>
      </dgm:t>
    </dgm:pt>
    <dgm:pt modelId="{47F76272-7212-41DE-86DA-05CA93ABB7A8}" type="parTrans" cxnId="{F7DE61F6-5CB6-4403-B13F-6BB2F6B5CBF9}">
      <dgm:prSet/>
      <dgm:spPr/>
      <dgm:t>
        <a:bodyPr/>
        <a:lstStyle/>
        <a:p>
          <a:endParaRPr lang="en-US"/>
        </a:p>
      </dgm:t>
    </dgm:pt>
    <dgm:pt modelId="{3828D818-EEB9-4D39-AF66-DF9EF38AC951}" type="sibTrans" cxnId="{F7DE61F6-5CB6-4403-B13F-6BB2F6B5CBF9}">
      <dgm:prSet/>
      <dgm:spPr/>
      <dgm:t>
        <a:bodyPr/>
        <a:lstStyle/>
        <a:p>
          <a:endParaRPr lang="en-US"/>
        </a:p>
      </dgm:t>
    </dgm:pt>
    <dgm:pt modelId="{C7359B34-8EDE-124E-9972-97C8BAA1F3BE}" type="pres">
      <dgm:prSet presAssocID="{E6DD2FAE-AF12-4870-943F-FA9EA4F81366}" presName="linear" presStyleCnt="0">
        <dgm:presLayoutVars>
          <dgm:animLvl val="lvl"/>
          <dgm:resizeHandles val="exact"/>
        </dgm:presLayoutVars>
      </dgm:prSet>
      <dgm:spPr/>
    </dgm:pt>
    <dgm:pt modelId="{BCA6B679-EDBA-C149-83CE-E45CD711C025}" type="pres">
      <dgm:prSet presAssocID="{C882D627-8417-4CF9-A401-151011CD748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B5789A9-B061-F246-932E-78D284B470A8}" type="pres">
      <dgm:prSet presAssocID="{C882D627-8417-4CF9-A401-151011CD748E}" presName="childText" presStyleLbl="revTx" presStyleIdx="0" presStyleCnt="5">
        <dgm:presLayoutVars>
          <dgm:bulletEnabled val="1"/>
        </dgm:presLayoutVars>
      </dgm:prSet>
      <dgm:spPr/>
    </dgm:pt>
    <dgm:pt modelId="{B7E94559-4542-314C-9831-005E6C71EF2A}" type="pres">
      <dgm:prSet presAssocID="{57F783F8-3BD0-4DF3-9CBC-49543128F24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4586851-8047-C84F-B768-80D9D748824A}" type="pres">
      <dgm:prSet presAssocID="{57F783F8-3BD0-4DF3-9CBC-49543128F248}" presName="childText" presStyleLbl="revTx" presStyleIdx="1" presStyleCnt="5">
        <dgm:presLayoutVars>
          <dgm:bulletEnabled val="1"/>
        </dgm:presLayoutVars>
      </dgm:prSet>
      <dgm:spPr/>
    </dgm:pt>
    <dgm:pt modelId="{D4DD4779-75BE-1145-90F7-0340327A89C8}" type="pres">
      <dgm:prSet presAssocID="{C607ADA9-1427-4576-9C8F-A79FA64D3FF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7883697-DF0A-F043-BF35-531B4DF48148}" type="pres">
      <dgm:prSet presAssocID="{C607ADA9-1427-4576-9C8F-A79FA64D3FF5}" presName="childText" presStyleLbl="revTx" presStyleIdx="2" presStyleCnt="5">
        <dgm:presLayoutVars>
          <dgm:bulletEnabled val="1"/>
        </dgm:presLayoutVars>
      </dgm:prSet>
      <dgm:spPr/>
    </dgm:pt>
    <dgm:pt modelId="{7024E4DE-443A-A74C-8388-3A23FBD19C5F}" type="pres">
      <dgm:prSet presAssocID="{0DA900C3-C12E-414C-8B58-7E365C86D03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6FDD6FE-AC99-C14E-986B-C5E0210D3E82}" type="pres">
      <dgm:prSet presAssocID="{0DA900C3-C12E-414C-8B58-7E365C86D03B}" presName="childText" presStyleLbl="revTx" presStyleIdx="3" presStyleCnt="5">
        <dgm:presLayoutVars>
          <dgm:bulletEnabled val="1"/>
        </dgm:presLayoutVars>
      </dgm:prSet>
      <dgm:spPr/>
    </dgm:pt>
    <dgm:pt modelId="{65A5164A-CFBC-374F-A648-C5198346CEF7}" type="pres">
      <dgm:prSet presAssocID="{A1DD31EA-260D-4137-AE96-74A594887AD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F1DC8CB-8210-354D-BC57-5CBF59E8203D}" type="pres">
      <dgm:prSet presAssocID="{A1DD31EA-260D-4137-AE96-74A594887AD3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2A2EE801-C3E9-224A-92BB-ECA67CD3EFD7}" type="presOf" srcId="{A9D204A1-06F5-448A-B1DE-8EA3455287C0}" destId="{3B5789A9-B061-F246-932E-78D284B470A8}" srcOrd="0" destOrd="0" presId="urn:microsoft.com/office/officeart/2005/8/layout/vList2"/>
    <dgm:cxn modelId="{A04C9508-AFFD-794D-ACB0-80A19ABEFEAB}" type="presOf" srcId="{DAF2E36D-78F1-488F-B3E1-FAAC967B74E8}" destId="{17883697-DF0A-F043-BF35-531B4DF48148}" srcOrd="0" destOrd="1" presId="urn:microsoft.com/office/officeart/2005/8/layout/vList2"/>
    <dgm:cxn modelId="{EE62CA1B-4178-544C-BB93-85D3C253DBFC}" type="presOf" srcId="{57F783F8-3BD0-4DF3-9CBC-49543128F248}" destId="{B7E94559-4542-314C-9831-005E6C71EF2A}" srcOrd="0" destOrd="0" presId="urn:microsoft.com/office/officeart/2005/8/layout/vList2"/>
    <dgm:cxn modelId="{5C26AA22-FE5D-4AC5-826E-A4AA9B0E93BE}" srcId="{E6DD2FAE-AF12-4870-943F-FA9EA4F81366}" destId="{A1DD31EA-260D-4137-AE96-74A594887AD3}" srcOrd="4" destOrd="0" parTransId="{145DDC92-6033-4C9A-9429-A5B81675AC99}" sibTransId="{EBBC1577-B0EA-459B-B0E8-AB3CF9DF0FA0}"/>
    <dgm:cxn modelId="{CD077725-6158-44A3-9F96-B075F1AFBE0D}" srcId="{C607ADA9-1427-4576-9C8F-A79FA64D3FF5}" destId="{751AD84A-C1AC-4133-8C1C-E8265BDCC7C0}" srcOrd="0" destOrd="0" parTransId="{B4285B09-F4E2-4181-A868-22CD0EDD9DF2}" sibTransId="{01C46C1D-714F-47FA-9139-3CB19A8EF39D}"/>
    <dgm:cxn modelId="{A1B25A33-70B6-4D55-A446-96DB7BAE86B5}" srcId="{E6DD2FAE-AF12-4870-943F-FA9EA4F81366}" destId="{57F783F8-3BD0-4DF3-9CBC-49543128F248}" srcOrd="1" destOrd="0" parTransId="{1451708F-9A0B-48FB-9D8B-BC218238840C}" sibTransId="{7BAED32D-12AA-41AF-A1BE-622D149A1414}"/>
    <dgm:cxn modelId="{3F2BD53C-C4C4-5A4E-8E7E-025824515A31}" type="presOf" srcId="{C00914D8-BC17-40DD-8A9C-4D2FF693EC18}" destId="{BF1DC8CB-8210-354D-BC57-5CBF59E8203D}" srcOrd="0" destOrd="0" presId="urn:microsoft.com/office/officeart/2005/8/layout/vList2"/>
    <dgm:cxn modelId="{2C8C1343-8E1F-4311-B284-97122F55A2D8}" srcId="{A1DD31EA-260D-4137-AE96-74A594887AD3}" destId="{C00914D8-BC17-40DD-8A9C-4D2FF693EC18}" srcOrd="0" destOrd="0" parTransId="{C52A41DD-BAF5-49B7-AB58-7243BE72504C}" sibTransId="{F0DB5A1E-C266-4737-9398-34722045C592}"/>
    <dgm:cxn modelId="{0C7EEF55-84D4-4A34-9875-8F0B7BF42EB2}" srcId="{57F783F8-3BD0-4DF3-9CBC-49543128F248}" destId="{D6300170-FE8B-41D2-9AAB-0BCA00580840}" srcOrd="0" destOrd="0" parTransId="{78A27EC0-C4CD-4230-831B-0C65AB303386}" sibTransId="{44746CCE-AA79-4C67-A272-07699D5114A1}"/>
    <dgm:cxn modelId="{82965358-5194-4837-8278-DA31E1ACEDF8}" srcId="{0DA900C3-C12E-414C-8B58-7E365C86D03B}" destId="{58E478FE-49DC-4F63-A81C-B93AAAEFFABE}" srcOrd="1" destOrd="0" parTransId="{7824A602-C2DB-43A8-B002-F1FB4C3B00D7}" sibTransId="{3853C71A-0780-49BF-86B1-BE2C29929936}"/>
    <dgm:cxn modelId="{663FD766-0BFE-4647-8254-B1BD57131DD2}" type="presOf" srcId="{8A31E89A-D56C-4375-B8D2-5FE85C978539}" destId="{BF1DC8CB-8210-354D-BC57-5CBF59E8203D}" srcOrd="0" destOrd="1" presId="urn:microsoft.com/office/officeart/2005/8/layout/vList2"/>
    <dgm:cxn modelId="{6E31B367-5699-814D-BA9D-F64181A7AFED}" type="presOf" srcId="{0DA900C3-C12E-414C-8B58-7E365C86D03B}" destId="{7024E4DE-443A-A74C-8388-3A23FBD19C5F}" srcOrd="0" destOrd="0" presId="urn:microsoft.com/office/officeart/2005/8/layout/vList2"/>
    <dgm:cxn modelId="{92EA7369-D3CF-604A-8542-B514C8426DEE}" type="presOf" srcId="{751AD84A-C1AC-4133-8C1C-E8265BDCC7C0}" destId="{17883697-DF0A-F043-BF35-531B4DF48148}" srcOrd="0" destOrd="0" presId="urn:microsoft.com/office/officeart/2005/8/layout/vList2"/>
    <dgm:cxn modelId="{9EAC7574-F166-4620-BD61-3F703F7BBB0D}" srcId="{C882D627-8417-4CF9-A401-151011CD748E}" destId="{A9D204A1-06F5-448A-B1DE-8EA3455287C0}" srcOrd="0" destOrd="0" parTransId="{2856AF69-4566-45B0-888A-8FA3E5F74541}" sibTransId="{A584A829-8CD7-4D17-9214-D5271BF2D8E6}"/>
    <dgm:cxn modelId="{5750BB8E-231D-D247-A311-4FD185308F5B}" type="presOf" srcId="{A1DD31EA-260D-4137-AE96-74A594887AD3}" destId="{65A5164A-CFBC-374F-A648-C5198346CEF7}" srcOrd="0" destOrd="0" presId="urn:microsoft.com/office/officeart/2005/8/layout/vList2"/>
    <dgm:cxn modelId="{78AA91A8-165B-41C5-8A32-78C8392E28C2}" srcId="{C607ADA9-1427-4576-9C8F-A79FA64D3FF5}" destId="{DAF2E36D-78F1-488F-B3E1-FAAC967B74E8}" srcOrd="1" destOrd="0" parTransId="{0AE18873-D13F-4E19-9F0E-5B84164418DE}" sibTransId="{76E0FEA1-2448-4C1D-87BE-FAEAEDFAFBE8}"/>
    <dgm:cxn modelId="{592059AF-6C29-4D8E-830D-F06682844AC5}" srcId="{E6DD2FAE-AF12-4870-943F-FA9EA4F81366}" destId="{0DA900C3-C12E-414C-8B58-7E365C86D03B}" srcOrd="3" destOrd="0" parTransId="{7B59016B-C11A-4339-8871-2A44A7E57C23}" sibTransId="{5BEF357F-3B41-4DC5-A7D4-4F1E63F5DEAA}"/>
    <dgm:cxn modelId="{12C147B2-E791-3842-A79D-11BDF38C3C4C}" type="presOf" srcId="{D6300170-FE8B-41D2-9AAB-0BCA00580840}" destId="{74586851-8047-C84F-B768-80D9D748824A}" srcOrd="0" destOrd="0" presId="urn:microsoft.com/office/officeart/2005/8/layout/vList2"/>
    <dgm:cxn modelId="{F657D4BD-D168-4306-B97A-971084B4DB8A}" srcId="{E6DD2FAE-AF12-4870-943F-FA9EA4F81366}" destId="{C607ADA9-1427-4576-9C8F-A79FA64D3FF5}" srcOrd="2" destOrd="0" parTransId="{1586BC2A-0E37-4251-90CC-E2BC8E90BEED}" sibTransId="{FBBDB187-499D-4939-8562-F422308CD174}"/>
    <dgm:cxn modelId="{B88877BE-B658-4A32-A048-A291BFBF2987}" srcId="{57F783F8-3BD0-4DF3-9CBC-49543128F248}" destId="{818862CB-8298-48F8-8E5F-8E9F30801325}" srcOrd="1" destOrd="0" parTransId="{EB90D5C2-0EEF-4262-BAC0-4E8356C02C65}" sibTransId="{387BE79F-ECA9-48E7-96D2-706D7FFF0049}"/>
    <dgm:cxn modelId="{746949C4-8AFA-FF4A-A353-43A36F12568C}" type="presOf" srcId="{818862CB-8298-48F8-8E5F-8E9F30801325}" destId="{74586851-8047-C84F-B768-80D9D748824A}" srcOrd="0" destOrd="1" presId="urn:microsoft.com/office/officeart/2005/8/layout/vList2"/>
    <dgm:cxn modelId="{76492ACC-550B-C145-9DF8-08F5A5537517}" type="presOf" srcId="{58E478FE-49DC-4F63-A81C-B93AAAEFFABE}" destId="{96FDD6FE-AC99-C14E-986B-C5E0210D3E82}" srcOrd="0" destOrd="1" presId="urn:microsoft.com/office/officeart/2005/8/layout/vList2"/>
    <dgm:cxn modelId="{F784A5CC-BC8B-4C5A-9288-2B5FEC15BB93}" srcId="{E6DD2FAE-AF12-4870-943F-FA9EA4F81366}" destId="{C882D627-8417-4CF9-A401-151011CD748E}" srcOrd="0" destOrd="0" parTransId="{8CEBFC85-5AEF-4DD3-91C9-ADA77F51B3ED}" sibTransId="{DE2C4D04-36F1-4550-9060-A458757D4355}"/>
    <dgm:cxn modelId="{4853C5CD-6219-4AFF-9F6C-80D98494B1DE}" srcId="{0DA900C3-C12E-414C-8B58-7E365C86D03B}" destId="{A0E46210-9D3A-47E8-891B-ED48BF51EF1F}" srcOrd="0" destOrd="0" parTransId="{5C356DEB-7851-4723-80A8-7101369A7A99}" sibTransId="{73820256-7090-4FC3-979E-22B0659495CF}"/>
    <dgm:cxn modelId="{00AA6AEB-A434-BD4B-A354-AA75F041E870}" type="presOf" srcId="{C882D627-8417-4CF9-A401-151011CD748E}" destId="{BCA6B679-EDBA-C149-83CE-E45CD711C025}" srcOrd="0" destOrd="0" presId="urn:microsoft.com/office/officeart/2005/8/layout/vList2"/>
    <dgm:cxn modelId="{77459EEC-A70A-C447-A004-BC1EABC4CE0B}" type="presOf" srcId="{C607ADA9-1427-4576-9C8F-A79FA64D3FF5}" destId="{D4DD4779-75BE-1145-90F7-0340327A89C8}" srcOrd="0" destOrd="0" presId="urn:microsoft.com/office/officeart/2005/8/layout/vList2"/>
    <dgm:cxn modelId="{48CBD7EF-DC1E-8A45-B5E9-41FB0DEA3D0F}" type="presOf" srcId="{E6DD2FAE-AF12-4870-943F-FA9EA4F81366}" destId="{C7359B34-8EDE-124E-9972-97C8BAA1F3BE}" srcOrd="0" destOrd="0" presId="urn:microsoft.com/office/officeart/2005/8/layout/vList2"/>
    <dgm:cxn modelId="{3A82B7F4-0EBA-4E44-BDD6-5732B2F027E0}" type="presOf" srcId="{A0E46210-9D3A-47E8-891B-ED48BF51EF1F}" destId="{96FDD6FE-AC99-C14E-986B-C5E0210D3E82}" srcOrd="0" destOrd="0" presId="urn:microsoft.com/office/officeart/2005/8/layout/vList2"/>
    <dgm:cxn modelId="{F7DE61F6-5CB6-4403-B13F-6BB2F6B5CBF9}" srcId="{A1DD31EA-260D-4137-AE96-74A594887AD3}" destId="{8A31E89A-D56C-4375-B8D2-5FE85C978539}" srcOrd="1" destOrd="0" parTransId="{47F76272-7212-41DE-86DA-05CA93ABB7A8}" sibTransId="{3828D818-EEB9-4D39-AF66-DF9EF38AC951}"/>
    <dgm:cxn modelId="{47D35545-1933-C64D-A15B-AF5B2ED7059C}" type="presParOf" srcId="{C7359B34-8EDE-124E-9972-97C8BAA1F3BE}" destId="{BCA6B679-EDBA-C149-83CE-E45CD711C025}" srcOrd="0" destOrd="0" presId="urn:microsoft.com/office/officeart/2005/8/layout/vList2"/>
    <dgm:cxn modelId="{80157605-FA9F-3642-AE94-44DA2BB4E05C}" type="presParOf" srcId="{C7359B34-8EDE-124E-9972-97C8BAA1F3BE}" destId="{3B5789A9-B061-F246-932E-78D284B470A8}" srcOrd="1" destOrd="0" presId="urn:microsoft.com/office/officeart/2005/8/layout/vList2"/>
    <dgm:cxn modelId="{0C522677-2817-174E-BD3B-766156B286BF}" type="presParOf" srcId="{C7359B34-8EDE-124E-9972-97C8BAA1F3BE}" destId="{B7E94559-4542-314C-9831-005E6C71EF2A}" srcOrd="2" destOrd="0" presId="urn:microsoft.com/office/officeart/2005/8/layout/vList2"/>
    <dgm:cxn modelId="{CDA81C5D-219A-944A-8D65-294D9C555494}" type="presParOf" srcId="{C7359B34-8EDE-124E-9972-97C8BAA1F3BE}" destId="{74586851-8047-C84F-B768-80D9D748824A}" srcOrd="3" destOrd="0" presId="urn:microsoft.com/office/officeart/2005/8/layout/vList2"/>
    <dgm:cxn modelId="{57CA5942-4556-1848-9DE0-174B315EB08F}" type="presParOf" srcId="{C7359B34-8EDE-124E-9972-97C8BAA1F3BE}" destId="{D4DD4779-75BE-1145-90F7-0340327A89C8}" srcOrd="4" destOrd="0" presId="urn:microsoft.com/office/officeart/2005/8/layout/vList2"/>
    <dgm:cxn modelId="{7F360B3F-A012-B842-9067-08F5286DE192}" type="presParOf" srcId="{C7359B34-8EDE-124E-9972-97C8BAA1F3BE}" destId="{17883697-DF0A-F043-BF35-531B4DF48148}" srcOrd="5" destOrd="0" presId="urn:microsoft.com/office/officeart/2005/8/layout/vList2"/>
    <dgm:cxn modelId="{9A0C1F51-4062-7845-A1C7-288F7819DADD}" type="presParOf" srcId="{C7359B34-8EDE-124E-9972-97C8BAA1F3BE}" destId="{7024E4DE-443A-A74C-8388-3A23FBD19C5F}" srcOrd="6" destOrd="0" presId="urn:microsoft.com/office/officeart/2005/8/layout/vList2"/>
    <dgm:cxn modelId="{3742ED04-1CC4-4940-AB70-3D73A869CAE1}" type="presParOf" srcId="{C7359B34-8EDE-124E-9972-97C8BAA1F3BE}" destId="{96FDD6FE-AC99-C14E-986B-C5E0210D3E82}" srcOrd="7" destOrd="0" presId="urn:microsoft.com/office/officeart/2005/8/layout/vList2"/>
    <dgm:cxn modelId="{91CF127D-5E6C-0149-BA52-80A91FC4F5D6}" type="presParOf" srcId="{C7359B34-8EDE-124E-9972-97C8BAA1F3BE}" destId="{65A5164A-CFBC-374F-A648-C5198346CEF7}" srcOrd="8" destOrd="0" presId="urn:microsoft.com/office/officeart/2005/8/layout/vList2"/>
    <dgm:cxn modelId="{294A62FF-DC2D-DA40-B979-B804DB29B3DE}" type="presParOf" srcId="{C7359B34-8EDE-124E-9972-97C8BAA1F3BE}" destId="{BF1DC8CB-8210-354D-BC57-5CBF59E8203D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DC8B07-7E0C-4433-9D3C-C5032522AEA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4D68D4-5392-4E7F-896C-8AA61A090A6A}">
      <dgm:prSet/>
      <dgm:spPr/>
      <dgm:t>
        <a:bodyPr/>
        <a:lstStyle/>
        <a:p>
          <a:pPr>
            <a:defRPr b="1"/>
          </a:pPr>
          <a:r>
            <a:rPr lang="en-GB" b="1" i="0"/>
            <a:t>Hvorfor er dette vigtigt?</a:t>
          </a:r>
          <a:endParaRPr lang="en-US"/>
        </a:p>
      </dgm:t>
    </dgm:pt>
    <dgm:pt modelId="{4E8027D4-266C-4828-9AF9-0BD8DAD0A96D}" type="parTrans" cxnId="{FB6267A3-72A8-4691-B298-37960248C3B2}">
      <dgm:prSet/>
      <dgm:spPr/>
      <dgm:t>
        <a:bodyPr/>
        <a:lstStyle/>
        <a:p>
          <a:endParaRPr lang="en-US"/>
        </a:p>
      </dgm:t>
    </dgm:pt>
    <dgm:pt modelId="{B0C2EC74-987A-4F68-9F67-27A347BB6B58}" type="sibTrans" cxnId="{FB6267A3-72A8-4691-B298-37960248C3B2}">
      <dgm:prSet/>
      <dgm:spPr/>
      <dgm:t>
        <a:bodyPr/>
        <a:lstStyle/>
        <a:p>
          <a:endParaRPr lang="en-US"/>
        </a:p>
      </dgm:t>
    </dgm:pt>
    <dgm:pt modelId="{8EF72A05-48DF-4E5E-96F8-3209900A6E8D}">
      <dgm:prSet/>
      <dgm:spPr/>
      <dgm:t>
        <a:bodyPr/>
        <a:lstStyle/>
        <a:p>
          <a:r>
            <a:rPr lang="en-GB" b="0" i="0"/>
            <a:t>Docker er en kernekomponent i moderne softwareudvikling og DevOps</a:t>
          </a:r>
          <a:endParaRPr lang="en-US"/>
        </a:p>
      </dgm:t>
    </dgm:pt>
    <dgm:pt modelId="{E1115D3F-C19D-4B76-B624-5922FE40BADD}" type="parTrans" cxnId="{85B47B2C-26E6-4B9C-876E-9BE0D8BA4878}">
      <dgm:prSet/>
      <dgm:spPr/>
      <dgm:t>
        <a:bodyPr/>
        <a:lstStyle/>
        <a:p>
          <a:endParaRPr lang="en-US"/>
        </a:p>
      </dgm:t>
    </dgm:pt>
    <dgm:pt modelId="{5CD83F53-2236-427E-9AC0-AE069ACCF015}" type="sibTrans" cxnId="{85B47B2C-26E6-4B9C-876E-9BE0D8BA4878}">
      <dgm:prSet/>
      <dgm:spPr/>
      <dgm:t>
        <a:bodyPr/>
        <a:lstStyle/>
        <a:p>
          <a:endParaRPr lang="en-US"/>
        </a:p>
      </dgm:t>
    </dgm:pt>
    <dgm:pt modelId="{57B5D558-EB58-4FB0-8DAB-9DE56EDD8860}">
      <dgm:prSet/>
      <dgm:spPr/>
      <dgm:t>
        <a:bodyPr/>
        <a:lstStyle/>
        <a:p>
          <a:r>
            <a:rPr lang="en-GB" b="0" i="0"/>
            <a:t>Effektiv </a:t>
          </a:r>
          <a:r>
            <a:rPr lang="en-GB" b="1" i="0"/>
            <a:t>ressourcehåndtering og skalerbarhed </a:t>
          </a:r>
          <a:r>
            <a:rPr lang="en-GB" b="0" i="0"/>
            <a:t>i udviklingsmiljøer</a:t>
          </a:r>
          <a:endParaRPr lang="en-US"/>
        </a:p>
      </dgm:t>
    </dgm:pt>
    <dgm:pt modelId="{45E39E1E-6F35-4C3A-BACA-F00678ABBA87}" type="parTrans" cxnId="{5F94F6FE-D278-44CB-997C-4B35B2B94088}">
      <dgm:prSet/>
      <dgm:spPr/>
      <dgm:t>
        <a:bodyPr/>
        <a:lstStyle/>
        <a:p>
          <a:endParaRPr lang="en-US"/>
        </a:p>
      </dgm:t>
    </dgm:pt>
    <dgm:pt modelId="{B0AC15D7-9D31-4D03-A8D4-88625C458F14}" type="sibTrans" cxnId="{5F94F6FE-D278-44CB-997C-4B35B2B94088}">
      <dgm:prSet/>
      <dgm:spPr/>
      <dgm:t>
        <a:bodyPr/>
        <a:lstStyle/>
        <a:p>
          <a:endParaRPr lang="en-US"/>
        </a:p>
      </dgm:t>
    </dgm:pt>
    <dgm:pt modelId="{A440749C-FFFE-4507-837A-08F60904999A}">
      <dgm:prSet/>
      <dgm:spPr/>
      <dgm:t>
        <a:bodyPr/>
        <a:lstStyle/>
        <a:p>
          <a:r>
            <a:rPr lang="en-GB" b="1" i="0"/>
            <a:t>Udbredt brug i cloud-løsninger </a:t>
          </a:r>
          <a:r>
            <a:rPr lang="en-GB" b="0" i="0"/>
            <a:t>og </a:t>
          </a:r>
          <a:r>
            <a:rPr lang="en-GB" b="1" i="0"/>
            <a:t>microservices-arkitekturer</a:t>
          </a:r>
          <a:endParaRPr lang="en-US"/>
        </a:p>
      </dgm:t>
    </dgm:pt>
    <dgm:pt modelId="{5A9284B4-1273-4DE6-997F-D96E44A833A8}" type="parTrans" cxnId="{2E8E3282-02DD-491A-A022-3A1B74C316DE}">
      <dgm:prSet/>
      <dgm:spPr/>
      <dgm:t>
        <a:bodyPr/>
        <a:lstStyle/>
        <a:p>
          <a:endParaRPr lang="en-US"/>
        </a:p>
      </dgm:t>
    </dgm:pt>
    <dgm:pt modelId="{BB165298-8B80-44D5-9FE6-8A765B29A25A}" type="sibTrans" cxnId="{2E8E3282-02DD-491A-A022-3A1B74C316DE}">
      <dgm:prSet/>
      <dgm:spPr/>
      <dgm:t>
        <a:bodyPr/>
        <a:lstStyle/>
        <a:p>
          <a:endParaRPr lang="en-US"/>
        </a:p>
      </dgm:t>
    </dgm:pt>
    <dgm:pt modelId="{4DBA7265-05EF-4CC2-A173-F5D1A07C0EEE}">
      <dgm:prSet/>
      <dgm:spPr/>
      <dgm:t>
        <a:bodyPr/>
        <a:lstStyle/>
        <a:p>
          <a:r>
            <a:rPr lang="en-GB" b="0" i="0"/>
            <a:t>Relevans for både </a:t>
          </a:r>
          <a:r>
            <a:rPr lang="en-GB" b="1" i="0"/>
            <a:t>udviklere</a:t>
          </a:r>
          <a:r>
            <a:rPr lang="en-GB" b="0" i="0"/>
            <a:t>, systemadministratorer og </a:t>
          </a:r>
          <a:r>
            <a:rPr lang="en-GB" b="1" i="0"/>
            <a:t>DevOps-teams</a:t>
          </a:r>
          <a:endParaRPr lang="en-US"/>
        </a:p>
      </dgm:t>
    </dgm:pt>
    <dgm:pt modelId="{9CD71907-90F6-42A1-8B60-6C4660F5C8D5}" type="parTrans" cxnId="{8EEF3425-C914-4D3E-9CC5-21528491C366}">
      <dgm:prSet/>
      <dgm:spPr/>
      <dgm:t>
        <a:bodyPr/>
        <a:lstStyle/>
        <a:p>
          <a:endParaRPr lang="en-US"/>
        </a:p>
      </dgm:t>
    </dgm:pt>
    <dgm:pt modelId="{D7F9C19A-29F9-4F2C-B59D-A48056A9B541}" type="sibTrans" cxnId="{8EEF3425-C914-4D3E-9CC5-21528491C366}">
      <dgm:prSet/>
      <dgm:spPr/>
      <dgm:t>
        <a:bodyPr/>
        <a:lstStyle/>
        <a:p>
          <a:endParaRPr lang="en-US"/>
        </a:p>
      </dgm:t>
    </dgm:pt>
    <dgm:pt modelId="{FD55F114-561E-4BDC-A43A-242616E50042}">
      <dgm:prSet/>
      <dgm:spPr/>
      <dgm:t>
        <a:bodyPr/>
        <a:lstStyle/>
        <a:p>
          <a:pPr>
            <a:defRPr b="1"/>
          </a:pPr>
          <a:r>
            <a:rPr lang="en-GB" b="1" i="0"/>
            <a:t>Forventet udbytte:</a:t>
          </a:r>
          <a:endParaRPr lang="en-US"/>
        </a:p>
      </dgm:t>
    </dgm:pt>
    <dgm:pt modelId="{35201969-0C64-4A04-AFFA-08D3EA1D108A}" type="parTrans" cxnId="{14BCB1FE-9F4A-4B41-8885-990E607C04F3}">
      <dgm:prSet/>
      <dgm:spPr/>
      <dgm:t>
        <a:bodyPr/>
        <a:lstStyle/>
        <a:p>
          <a:endParaRPr lang="en-US"/>
        </a:p>
      </dgm:t>
    </dgm:pt>
    <dgm:pt modelId="{7836896B-E3DB-44BC-98BF-B88FA99A9742}" type="sibTrans" cxnId="{14BCB1FE-9F4A-4B41-8885-990E607C04F3}">
      <dgm:prSet/>
      <dgm:spPr/>
      <dgm:t>
        <a:bodyPr/>
        <a:lstStyle/>
        <a:p>
          <a:endParaRPr lang="en-US"/>
        </a:p>
      </dgm:t>
    </dgm:pt>
    <dgm:pt modelId="{BE326F19-043E-4D70-A6A3-742CFBCAF7FC}">
      <dgm:prSet/>
      <dgm:spPr/>
      <dgm:t>
        <a:bodyPr/>
        <a:lstStyle/>
        <a:p>
          <a:r>
            <a:rPr lang="en-GB" b="0" i="0" dirty="0"/>
            <a:t>Stud. </a:t>
          </a:r>
          <a:r>
            <a:rPr lang="en-GB" b="0" i="0" dirty="0" err="1"/>
            <a:t>vil</a:t>
          </a:r>
          <a:r>
            <a:rPr lang="en-GB" b="0" i="0" dirty="0"/>
            <a:t> </a:t>
          </a:r>
          <a:r>
            <a:rPr lang="en-GB" b="0" i="0" dirty="0" err="1"/>
            <a:t>få</a:t>
          </a:r>
          <a:r>
            <a:rPr lang="en-GB" b="0" i="0" dirty="0"/>
            <a:t> </a:t>
          </a:r>
          <a:r>
            <a:rPr lang="en-GB" b="0" i="0" dirty="0" err="1"/>
            <a:t>en</a:t>
          </a:r>
          <a:r>
            <a:rPr lang="en-GB" b="0" i="0" dirty="0"/>
            <a:t> </a:t>
          </a:r>
          <a:r>
            <a:rPr lang="en-GB" b="0" i="0" dirty="0" err="1"/>
            <a:t>forståelse</a:t>
          </a:r>
          <a:r>
            <a:rPr lang="en-GB" b="0" i="0" dirty="0"/>
            <a:t> </a:t>
          </a:r>
          <a:r>
            <a:rPr lang="en-GB" b="0" i="0" dirty="0" err="1"/>
            <a:t>af</a:t>
          </a:r>
          <a:r>
            <a:rPr lang="en-GB" b="0" i="0" dirty="0"/>
            <a:t> </a:t>
          </a:r>
          <a:r>
            <a:rPr lang="en-GB" b="1" i="0" dirty="0"/>
            <a:t>Docker </a:t>
          </a:r>
          <a:r>
            <a:rPr lang="en-GB" b="1" i="0" dirty="0" err="1"/>
            <a:t>og</a:t>
          </a:r>
          <a:r>
            <a:rPr lang="en-GB" b="1" i="0" dirty="0"/>
            <a:t> </a:t>
          </a:r>
          <a:r>
            <a:rPr lang="en-GB" b="1" i="0" dirty="0" err="1"/>
            <a:t>hvordan</a:t>
          </a:r>
          <a:r>
            <a:rPr lang="en-GB" b="1" i="0" dirty="0"/>
            <a:t> man </a:t>
          </a:r>
          <a:r>
            <a:rPr lang="en-GB" b="1" i="0" dirty="0" err="1"/>
            <a:t>bygger</a:t>
          </a:r>
          <a:r>
            <a:rPr lang="en-GB" b="0" i="0" dirty="0"/>
            <a:t>, </a:t>
          </a:r>
          <a:r>
            <a:rPr lang="en-GB" b="1" i="0" dirty="0"/>
            <a:t>deployer</a:t>
          </a:r>
          <a:r>
            <a:rPr lang="en-GB" b="0" i="0" dirty="0"/>
            <a:t> </a:t>
          </a:r>
          <a:r>
            <a:rPr lang="en-GB" b="0" i="0" dirty="0" err="1"/>
            <a:t>og</a:t>
          </a:r>
          <a:r>
            <a:rPr lang="en-GB" b="0" i="0" dirty="0"/>
            <a:t> </a:t>
          </a:r>
          <a:r>
            <a:rPr lang="en-GB" b="0" i="0" dirty="0" err="1"/>
            <a:t>administrerer</a:t>
          </a:r>
          <a:r>
            <a:rPr lang="en-GB" b="0" i="0" dirty="0"/>
            <a:t> </a:t>
          </a:r>
          <a:r>
            <a:rPr lang="en-GB" b="1" i="0" dirty="0" err="1"/>
            <a:t>containerbaserede</a:t>
          </a:r>
          <a:r>
            <a:rPr lang="en-GB" b="0" i="0" dirty="0"/>
            <a:t> </a:t>
          </a:r>
          <a:r>
            <a:rPr lang="en-GB" b="1" i="0" dirty="0" err="1"/>
            <a:t>applikationer</a:t>
          </a:r>
          <a:r>
            <a:rPr lang="en-GB" b="0" i="0" dirty="0"/>
            <a:t>. </a:t>
          </a:r>
        </a:p>
        <a:p>
          <a:r>
            <a:rPr lang="en-GB" b="0" i="0" dirty="0"/>
            <a:t>I </a:t>
          </a:r>
          <a:r>
            <a:rPr lang="en-GB" b="0" i="0" dirty="0" err="1"/>
            <a:t>vil</a:t>
          </a:r>
          <a:r>
            <a:rPr lang="en-GB" b="0" i="0" dirty="0"/>
            <a:t> </a:t>
          </a:r>
          <a:r>
            <a:rPr lang="en-GB" b="0" i="0" dirty="0" err="1"/>
            <a:t>også</a:t>
          </a:r>
          <a:r>
            <a:rPr lang="en-GB" b="0" i="0" dirty="0"/>
            <a:t> </a:t>
          </a:r>
          <a:r>
            <a:rPr lang="en-GB" b="0" i="0" dirty="0" err="1"/>
            <a:t>få</a:t>
          </a:r>
          <a:r>
            <a:rPr lang="en-GB" b="0" i="0" dirty="0"/>
            <a:t> </a:t>
          </a:r>
          <a:r>
            <a:rPr lang="en-GB" b="1" i="0" dirty="0" err="1"/>
            <a:t>praktisk</a:t>
          </a:r>
          <a:r>
            <a:rPr lang="en-GB" b="1" i="0" dirty="0"/>
            <a:t> </a:t>
          </a:r>
          <a:r>
            <a:rPr lang="en-GB" b="1" i="0" dirty="0" err="1"/>
            <a:t>erfaring</a:t>
          </a:r>
          <a:r>
            <a:rPr lang="en-GB" b="1" i="0" dirty="0"/>
            <a:t> med Docker </a:t>
          </a:r>
          <a:r>
            <a:rPr lang="en-GB" b="0" i="0" dirty="0"/>
            <a:t>Compose, Swarm </a:t>
          </a:r>
          <a:r>
            <a:rPr lang="en-GB" b="0" i="0" dirty="0" err="1"/>
            <a:t>og</a:t>
          </a:r>
          <a:r>
            <a:rPr lang="en-GB" b="0" i="0" dirty="0"/>
            <a:t> </a:t>
          </a:r>
          <a:r>
            <a:rPr lang="en-GB" b="0" i="0" dirty="0" err="1"/>
            <a:t>andre</a:t>
          </a:r>
          <a:r>
            <a:rPr lang="en-GB" b="0" i="0" dirty="0"/>
            <a:t> </a:t>
          </a:r>
          <a:r>
            <a:rPr lang="en-GB" b="0" i="0" dirty="0" err="1"/>
            <a:t>værktøjer</a:t>
          </a:r>
          <a:r>
            <a:rPr lang="en-GB" b="0" i="0" dirty="0"/>
            <a:t> </a:t>
          </a:r>
          <a:r>
            <a:rPr lang="en-GB" b="0" i="0" dirty="0" err="1"/>
            <a:t>til</a:t>
          </a:r>
          <a:r>
            <a:rPr lang="en-GB" b="0" i="0" dirty="0"/>
            <a:t> at </a:t>
          </a:r>
          <a:r>
            <a:rPr lang="en-GB" b="0" i="0" dirty="0" err="1"/>
            <a:t>understøtte</a:t>
          </a:r>
          <a:r>
            <a:rPr lang="en-GB" b="0" i="0" dirty="0"/>
            <a:t> </a:t>
          </a:r>
          <a:r>
            <a:rPr lang="en-GB" b="0" i="0" dirty="0" err="1"/>
            <a:t>moderne</a:t>
          </a:r>
          <a:r>
            <a:rPr lang="en-GB" b="0" i="0" dirty="0"/>
            <a:t> </a:t>
          </a:r>
          <a:r>
            <a:rPr lang="en-GB" b="0" i="0" dirty="0" err="1"/>
            <a:t>udviklings</a:t>
          </a:r>
          <a:r>
            <a:rPr lang="en-GB" b="0" i="0" dirty="0"/>
            <a:t>- </a:t>
          </a:r>
          <a:r>
            <a:rPr lang="en-GB" b="0" i="0" dirty="0" err="1"/>
            <a:t>og</a:t>
          </a:r>
          <a:r>
            <a:rPr lang="en-GB" b="0" i="0" dirty="0"/>
            <a:t> </a:t>
          </a:r>
          <a:r>
            <a:rPr lang="en-GB" b="0" i="0" dirty="0" err="1"/>
            <a:t>driftsmiljøer</a:t>
          </a:r>
          <a:r>
            <a:rPr lang="en-GB" b="0" i="0" dirty="0"/>
            <a:t>.</a:t>
          </a:r>
          <a:endParaRPr lang="en-US" dirty="0"/>
        </a:p>
      </dgm:t>
    </dgm:pt>
    <dgm:pt modelId="{94EE5BF6-06FB-4208-A117-874EEC45C862}" type="parTrans" cxnId="{B08BFE76-C7F8-45BC-A8A4-FE120282B5DC}">
      <dgm:prSet/>
      <dgm:spPr/>
      <dgm:t>
        <a:bodyPr/>
        <a:lstStyle/>
        <a:p>
          <a:endParaRPr lang="en-US"/>
        </a:p>
      </dgm:t>
    </dgm:pt>
    <dgm:pt modelId="{AA9FC207-3115-4647-8E65-B70345EAA3F4}" type="sibTrans" cxnId="{B08BFE76-C7F8-45BC-A8A4-FE120282B5DC}">
      <dgm:prSet/>
      <dgm:spPr/>
      <dgm:t>
        <a:bodyPr/>
        <a:lstStyle/>
        <a:p>
          <a:endParaRPr lang="en-US"/>
        </a:p>
      </dgm:t>
    </dgm:pt>
    <dgm:pt modelId="{30EB21CD-C339-47B6-9AAA-9061521F6832}" type="pres">
      <dgm:prSet presAssocID="{66DC8B07-7E0C-4433-9D3C-C5032522AEA7}" presName="root" presStyleCnt="0">
        <dgm:presLayoutVars>
          <dgm:dir/>
          <dgm:resizeHandles val="exact"/>
        </dgm:presLayoutVars>
      </dgm:prSet>
      <dgm:spPr/>
    </dgm:pt>
    <dgm:pt modelId="{73246478-C02B-4DCB-8AF2-C9D37B8C6B99}" type="pres">
      <dgm:prSet presAssocID="{E94D68D4-5392-4E7F-896C-8AA61A090A6A}" presName="compNode" presStyleCnt="0"/>
      <dgm:spPr/>
    </dgm:pt>
    <dgm:pt modelId="{5F940330-E40E-48FB-84A8-D778E7F70279}" type="pres">
      <dgm:prSet presAssocID="{E94D68D4-5392-4E7F-896C-8AA61A090A6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6E33908-444C-4CBD-B763-9EDE6D2A55DB}" type="pres">
      <dgm:prSet presAssocID="{E94D68D4-5392-4E7F-896C-8AA61A090A6A}" presName="iconSpace" presStyleCnt="0"/>
      <dgm:spPr/>
    </dgm:pt>
    <dgm:pt modelId="{175AB6D3-5AC0-49E0-91CD-7A2D3F00AD55}" type="pres">
      <dgm:prSet presAssocID="{E94D68D4-5392-4E7F-896C-8AA61A090A6A}" presName="parTx" presStyleLbl="revTx" presStyleIdx="0" presStyleCnt="4">
        <dgm:presLayoutVars>
          <dgm:chMax val="0"/>
          <dgm:chPref val="0"/>
        </dgm:presLayoutVars>
      </dgm:prSet>
      <dgm:spPr/>
    </dgm:pt>
    <dgm:pt modelId="{6A88ACFB-40BD-4457-94BD-8EFD19BB93C8}" type="pres">
      <dgm:prSet presAssocID="{E94D68D4-5392-4E7F-896C-8AA61A090A6A}" presName="txSpace" presStyleCnt="0"/>
      <dgm:spPr/>
    </dgm:pt>
    <dgm:pt modelId="{FCB25D67-010A-4977-B2E5-4BB5BDA0C335}" type="pres">
      <dgm:prSet presAssocID="{E94D68D4-5392-4E7F-896C-8AA61A090A6A}" presName="desTx" presStyleLbl="revTx" presStyleIdx="1" presStyleCnt="4">
        <dgm:presLayoutVars/>
      </dgm:prSet>
      <dgm:spPr/>
    </dgm:pt>
    <dgm:pt modelId="{482EE803-3EF6-4FB1-AAA4-157DA54A4D38}" type="pres">
      <dgm:prSet presAssocID="{B0C2EC74-987A-4F68-9F67-27A347BB6B58}" presName="sibTrans" presStyleCnt="0"/>
      <dgm:spPr/>
    </dgm:pt>
    <dgm:pt modelId="{386DCCE7-2EDE-495E-8660-DA77CEF36237}" type="pres">
      <dgm:prSet presAssocID="{FD55F114-561E-4BDC-A43A-242616E50042}" presName="compNode" presStyleCnt="0"/>
      <dgm:spPr/>
    </dgm:pt>
    <dgm:pt modelId="{43B2C0E1-B278-4BC2-940B-E22BB7925050}" type="pres">
      <dgm:prSet presAssocID="{FD55F114-561E-4BDC-A43A-242616E500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dding Cake"/>
        </a:ext>
      </dgm:extLst>
    </dgm:pt>
    <dgm:pt modelId="{23655F1D-DFF4-4A86-9883-129F1CD1E575}" type="pres">
      <dgm:prSet presAssocID="{FD55F114-561E-4BDC-A43A-242616E50042}" presName="iconSpace" presStyleCnt="0"/>
      <dgm:spPr/>
    </dgm:pt>
    <dgm:pt modelId="{615573B9-CA14-4534-8B81-3A521287FC92}" type="pres">
      <dgm:prSet presAssocID="{FD55F114-561E-4BDC-A43A-242616E50042}" presName="parTx" presStyleLbl="revTx" presStyleIdx="2" presStyleCnt="4">
        <dgm:presLayoutVars>
          <dgm:chMax val="0"/>
          <dgm:chPref val="0"/>
        </dgm:presLayoutVars>
      </dgm:prSet>
      <dgm:spPr/>
    </dgm:pt>
    <dgm:pt modelId="{5EB05D13-6D09-4750-A175-9B90E7D7A603}" type="pres">
      <dgm:prSet presAssocID="{FD55F114-561E-4BDC-A43A-242616E50042}" presName="txSpace" presStyleCnt="0"/>
      <dgm:spPr/>
    </dgm:pt>
    <dgm:pt modelId="{EEFA3016-9A4F-473A-953E-DAA7C78C0E60}" type="pres">
      <dgm:prSet presAssocID="{FD55F114-561E-4BDC-A43A-242616E50042}" presName="desTx" presStyleLbl="revTx" presStyleIdx="3" presStyleCnt="4">
        <dgm:presLayoutVars/>
      </dgm:prSet>
      <dgm:spPr/>
    </dgm:pt>
  </dgm:ptLst>
  <dgm:cxnLst>
    <dgm:cxn modelId="{8EEF3425-C914-4D3E-9CC5-21528491C366}" srcId="{E94D68D4-5392-4E7F-896C-8AA61A090A6A}" destId="{4DBA7265-05EF-4CC2-A173-F5D1A07C0EEE}" srcOrd="3" destOrd="0" parTransId="{9CD71907-90F6-42A1-8B60-6C4660F5C8D5}" sibTransId="{D7F9C19A-29F9-4F2C-B59D-A48056A9B541}"/>
    <dgm:cxn modelId="{7F7EC428-A9BD-49EC-8936-696FCD658EB5}" type="presOf" srcId="{E94D68D4-5392-4E7F-896C-8AA61A090A6A}" destId="{175AB6D3-5AC0-49E0-91CD-7A2D3F00AD55}" srcOrd="0" destOrd="0" presId="urn:microsoft.com/office/officeart/2018/2/layout/IconLabelDescriptionList"/>
    <dgm:cxn modelId="{85B47B2C-26E6-4B9C-876E-9BE0D8BA4878}" srcId="{E94D68D4-5392-4E7F-896C-8AA61A090A6A}" destId="{8EF72A05-48DF-4E5E-96F8-3209900A6E8D}" srcOrd="0" destOrd="0" parTransId="{E1115D3F-C19D-4B76-B624-5922FE40BADD}" sibTransId="{5CD83F53-2236-427E-9AC0-AE069ACCF015}"/>
    <dgm:cxn modelId="{F3A6E33C-7BFF-4555-90AE-4D06CC945D5A}" type="presOf" srcId="{57B5D558-EB58-4FB0-8DAB-9DE56EDD8860}" destId="{FCB25D67-010A-4977-B2E5-4BB5BDA0C335}" srcOrd="0" destOrd="1" presId="urn:microsoft.com/office/officeart/2018/2/layout/IconLabelDescriptionList"/>
    <dgm:cxn modelId="{280A7B5E-7217-4AA2-9BA2-E59CA168F232}" type="presOf" srcId="{66DC8B07-7E0C-4433-9D3C-C5032522AEA7}" destId="{30EB21CD-C339-47B6-9AAA-9061521F6832}" srcOrd="0" destOrd="0" presId="urn:microsoft.com/office/officeart/2018/2/layout/IconLabelDescriptionList"/>
    <dgm:cxn modelId="{B42E3668-D61E-4540-B3EF-A52E40665A36}" type="presOf" srcId="{4DBA7265-05EF-4CC2-A173-F5D1A07C0EEE}" destId="{FCB25D67-010A-4977-B2E5-4BB5BDA0C335}" srcOrd="0" destOrd="3" presId="urn:microsoft.com/office/officeart/2018/2/layout/IconLabelDescriptionList"/>
    <dgm:cxn modelId="{B08BFE76-C7F8-45BC-A8A4-FE120282B5DC}" srcId="{FD55F114-561E-4BDC-A43A-242616E50042}" destId="{BE326F19-043E-4D70-A6A3-742CFBCAF7FC}" srcOrd="0" destOrd="0" parTransId="{94EE5BF6-06FB-4208-A117-874EEC45C862}" sibTransId="{AA9FC207-3115-4647-8E65-B70345EAA3F4}"/>
    <dgm:cxn modelId="{2E8E3282-02DD-491A-A022-3A1B74C316DE}" srcId="{E94D68D4-5392-4E7F-896C-8AA61A090A6A}" destId="{A440749C-FFFE-4507-837A-08F60904999A}" srcOrd="2" destOrd="0" parTransId="{5A9284B4-1273-4DE6-997F-D96E44A833A8}" sibTransId="{BB165298-8B80-44D5-9FE6-8A765B29A25A}"/>
    <dgm:cxn modelId="{FB6267A3-72A8-4691-B298-37960248C3B2}" srcId="{66DC8B07-7E0C-4433-9D3C-C5032522AEA7}" destId="{E94D68D4-5392-4E7F-896C-8AA61A090A6A}" srcOrd="0" destOrd="0" parTransId="{4E8027D4-266C-4828-9AF9-0BD8DAD0A96D}" sibTransId="{B0C2EC74-987A-4F68-9F67-27A347BB6B58}"/>
    <dgm:cxn modelId="{958CE0AD-53B6-4A90-A42B-9F3F3B00E56E}" type="presOf" srcId="{FD55F114-561E-4BDC-A43A-242616E50042}" destId="{615573B9-CA14-4534-8B81-3A521287FC92}" srcOrd="0" destOrd="0" presId="urn:microsoft.com/office/officeart/2018/2/layout/IconLabelDescriptionList"/>
    <dgm:cxn modelId="{39A3F6D3-3FB3-4B23-8C26-C2121A04817B}" type="presOf" srcId="{A440749C-FFFE-4507-837A-08F60904999A}" destId="{FCB25D67-010A-4977-B2E5-4BB5BDA0C335}" srcOrd="0" destOrd="2" presId="urn:microsoft.com/office/officeart/2018/2/layout/IconLabelDescriptionList"/>
    <dgm:cxn modelId="{AE3576DC-40E6-4217-A426-5912ED05FC1E}" type="presOf" srcId="{BE326F19-043E-4D70-A6A3-742CFBCAF7FC}" destId="{EEFA3016-9A4F-473A-953E-DAA7C78C0E60}" srcOrd="0" destOrd="0" presId="urn:microsoft.com/office/officeart/2018/2/layout/IconLabelDescriptionList"/>
    <dgm:cxn modelId="{507CDCF2-DAE7-403A-8EC3-58FACDCAA6C6}" type="presOf" srcId="{8EF72A05-48DF-4E5E-96F8-3209900A6E8D}" destId="{FCB25D67-010A-4977-B2E5-4BB5BDA0C335}" srcOrd="0" destOrd="0" presId="urn:microsoft.com/office/officeart/2018/2/layout/IconLabelDescriptionList"/>
    <dgm:cxn modelId="{14BCB1FE-9F4A-4B41-8885-990E607C04F3}" srcId="{66DC8B07-7E0C-4433-9D3C-C5032522AEA7}" destId="{FD55F114-561E-4BDC-A43A-242616E50042}" srcOrd="1" destOrd="0" parTransId="{35201969-0C64-4A04-AFFA-08D3EA1D108A}" sibTransId="{7836896B-E3DB-44BC-98BF-B88FA99A9742}"/>
    <dgm:cxn modelId="{5F94F6FE-D278-44CB-997C-4B35B2B94088}" srcId="{E94D68D4-5392-4E7F-896C-8AA61A090A6A}" destId="{57B5D558-EB58-4FB0-8DAB-9DE56EDD8860}" srcOrd="1" destOrd="0" parTransId="{45E39E1E-6F35-4C3A-BACA-F00678ABBA87}" sibTransId="{B0AC15D7-9D31-4D03-A8D4-88625C458F14}"/>
    <dgm:cxn modelId="{61443F34-04DC-47A4-A684-68C5D804DFFC}" type="presParOf" srcId="{30EB21CD-C339-47B6-9AAA-9061521F6832}" destId="{73246478-C02B-4DCB-8AF2-C9D37B8C6B99}" srcOrd="0" destOrd="0" presId="urn:microsoft.com/office/officeart/2018/2/layout/IconLabelDescriptionList"/>
    <dgm:cxn modelId="{1AAFCA3A-6100-4156-9E1B-827B8616E60A}" type="presParOf" srcId="{73246478-C02B-4DCB-8AF2-C9D37B8C6B99}" destId="{5F940330-E40E-48FB-84A8-D778E7F70279}" srcOrd="0" destOrd="0" presId="urn:microsoft.com/office/officeart/2018/2/layout/IconLabelDescriptionList"/>
    <dgm:cxn modelId="{1B3A772C-0798-4D9F-9022-E14E7748C717}" type="presParOf" srcId="{73246478-C02B-4DCB-8AF2-C9D37B8C6B99}" destId="{76E33908-444C-4CBD-B763-9EDE6D2A55DB}" srcOrd="1" destOrd="0" presId="urn:microsoft.com/office/officeart/2018/2/layout/IconLabelDescriptionList"/>
    <dgm:cxn modelId="{920A140E-0623-4A81-A8C2-A97B76DBC814}" type="presParOf" srcId="{73246478-C02B-4DCB-8AF2-C9D37B8C6B99}" destId="{175AB6D3-5AC0-49E0-91CD-7A2D3F00AD55}" srcOrd="2" destOrd="0" presId="urn:microsoft.com/office/officeart/2018/2/layout/IconLabelDescriptionList"/>
    <dgm:cxn modelId="{BC61A5E2-007B-48C4-9AA8-3DBFE6D8C37F}" type="presParOf" srcId="{73246478-C02B-4DCB-8AF2-C9D37B8C6B99}" destId="{6A88ACFB-40BD-4457-94BD-8EFD19BB93C8}" srcOrd="3" destOrd="0" presId="urn:microsoft.com/office/officeart/2018/2/layout/IconLabelDescriptionList"/>
    <dgm:cxn modelId="{2F06174F-6036-4CBF-AEA9-795D38B573B7}" type="presParOf" srcId="{73246478-C02B-4DCB-8AF2-C9D37B8C6B99}" destId="{FCB25D67-010A-4977-B2E5-4BB5BDA0C335}" srcOrd="4" destOrd="0" presId="urn:microsoft.com/office/officeart/2018/2/layout/IconLabelDescriptionList"/>
    <dgm:cxn modelId="{773C5F9D-CE85-40B7-8DFD-31B101DA9D37}" type="presParOf" srcId="{30EB21CD-C339-47B6-9AAA-9061521F6832}" destId="{482EE803-3EF6-4FB1-AAA4-157DA54A4D38}" srcOrd="1" destOrd="0" presId="urn:microsoft.com/office/officeart/2018/2/layout/IconLabelDescriptionList"/>
    <dgm:cxn modelId="{7672C0EE-4B04-40F6-B0F2-8A06E173B719}" type="presParOf" srcId="{30EB21CD-C339-47B6-9AAA-9061521F6832}" destId="{386DCCE7-2EDE-495E-8660-DA77CEF36237}" srcOrd="2" destOrd="0" presId="urn:microsoft.com/office/officeart/2018/2/layout/IconLabelDescriptionList"/>
    <dgm:cxn modelId="{409FB54E-1E58-400B-83D8-8DAFC44453D9}" type="presParOf" srcId="{386DCCE7-2EDE-495E-8660-DA77CEF36237}" destId="{43B2C0E1-B278-4BC2-940B-E22BB7925050}" srcOrd="0" destOrd="0" presId="urn:microsoft.com/office/officeart/2018/2/layout/IconLabelDescriptionList"/>
    <dgm:cxn modelId="{5D6B9DFA-F115-4006-8B53-415371764836}" type="presParOf" srcId="{386DCCE7-2EDE-495E-8660-DA77CEF36237}" destId="{23655F1D-DFF4-4A86-9883-129F1CD1E575}" srcOrd="1" destOrd="0" presId="urn:microsoft.com/office/officeart/2018/2/layout/IconLabelDescriptionList"/>
    <dgm:cxn modelId="{E384DEDB-6FB8-4D6F-9246-32318B445969}" type="presParOf" srcId="{386DCCE7-2EDE-495E-8660-DA77CEF36237}" destId="{615573B9-CA14-4534-8B81-3A521287FC92}" srcOrd="2" destOrd="0" presId="urn:microsoft.com/office/officeart/2018/2/layout/IconLabelDescriptionList"/>
    <dgm:cxn modelId="{BD10B637-8627-41FC-98F4-D15F5B6ACFA5}" type="presParOf" srcId="{386DCCE7-2EDE-495E-8660-DA77CEF36237}" destId="{5EB05D13-6D09-4750-A175-9B90E7D7A603}" srcOrd="3" destOrd="0" presId="urn:microsoft.com/office/officeart/2018/2/layout/IconLabelDescriptionList"/>
    <dgm:cxn modelId="{1A568C83-BEA2-4ED1-931E-39100F4B93CA}" type="presParOf" srcId="{386DCCE7-2EDE-495E-8660-DA77CEF36237}" destId="{EEFA3016-9A4F-473A-953E-DAA7C78C0E6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16A345-D768-4EA5-B6BF-8D51993AB645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85CEAC2-0F5F-4460-8A05-28FF740AA44D}">
      <dgm:prSet/>
      <dgm:spPr/>
      <dgm:t>
        <a:bodyPr/>
        <a:lstStyle/>
        <a:p>
          <a:r>
            <a:rPr lang="da-DK"/>
            <a:t>Min personlige opsætning er:</a:t>
          </a:r>
          <a:endParaRPr lang="en-US"/>
        </a:p>
      </dgm:t>
    </dgm:pt>
    <dgm:pt modelId="{375C9E26-976D-447E-9B82-73507AC75C56}" type="parTrans" cxnId="{D2FCC977-6D76-4F10-8737-0644629E1BFD}">
      <dgm:prSet/>
      <dgm:spPr/>
      <dgm:t>
        <a:bodyPr/>
        <a:lstStyle/>
        <a:p>
          <a:endParaRPr lang="en-US"/>
        </a:p>
      </dgm:t>
    </dgm:pt>
    <dgm:pt modelId="{9CD5B09D-BB54-4D58-A897-C9C9AE9E52A0}" type="sibTrans" cxnId="{D2FCC977-6D76-4F10-8737-0644629E1BFD}">
      <dgm:prSet/>
      <dgm:spPr/>
      <dgm:t>
        <a:bodyPr/>
        <a:lstStyle/>
        <a:p>
          <a:endParaRPr lang="en-US"/>
        </a:p>
      </dgm:t>
    </dgm:pt>
    <dgm:pt modelId="{851A6084-D1CB-43E2-8E4C-DE1F6AEC672E}">
      <dgm:prSet/>
      <dgm:spPr/>
      <dgm:t>
        <a:bodyPr/>
        <a:lstStyle/>
        <a:p>
          <a:r>
            <a:rPr lang="da-DK"/>
            <a:t>Ubuntu Server som VM</a:t>
          </a:r>
          <a:endParaRPr lang="en-US"/>
        </a:p>
      </dgm:t>
    </dgm:pt>
    <dgm:pt modelId="{546521CC-2A2F-459A-88E6-CA6CE4626AC9}" type="parTrans" cxnId="{5F9D03F8-4AFC-43F0-9F49-5E3697A6BEDE}">
      <dgm:prSet/>
      <dgm:spPr/>
      <dgm:t>
        <a:bodyPr/>
        <a:lstStyle/>
        <a:p>
          <a:endParaRPr lang="en-US"/>
        </a:p>
      </dgm:t>
    </dgm:pt>
    <dgm:pt modelId="{098F42E6-8D1B-4736-80F3-AE87D8D944C6}" type="sibTrans" cxnId="{5F9D03F8-4AFC-43F0-9F49-5E3697A6BEDE}">
      <dgm:prSet/>
      <dgm:spPr/>
      <dgm:t>
        <a:bodyPr/>
        <a:lstStyle/>
        <a:p>
          <a:endParaRPr lang="en-US"/>
        </a:p>
      </dgm:t>
    </dgm:pt>
    <dgm:pt modelId="{22E540D7-02CB-47C0-A884-7B863FA3E2AD}">
      <dgm:prSet/>
      <dgm:spPr/>
      <dgm:t>
        <a:bodyPr/>
        <a:lstStyle/>
        <a:p>
          <a:r>
            <a:rPr lang="da-DK"/>
            <a:t>Her installere jeg så Docker.IO</a:t>
          </a:r>
          <a:endParaRPr lang="en-US"/>
        </a:p>
      </dgm:t>
    </dgm:pt>
    <dgm:pt modelId="{37BB1BA8-069E-462B-9946-1289F2E0A26E}" type="parTrans" cxnId="{5DA2DDE6-1774-41F5-8A2C-7256B0DEA44E}">
      <dgm:prSet/>
      <dgm:spPr/>
      <dgm:t>
        <a:bodyPr/>
        <a:lstStyle/>
        <a:p>
          <a:endParaRPr lang="en-US"/>
        </a:p>
      </dgm:t>
    </dgm:pt>
    <dgm:pt modelId="{543634A4-8AE0-4AED-A55A-C82855176F5A}" type="sibTrans" cxnId="{5DA2DDE6-1774-41F5-8A2C-7256B0DEA44E}">
      <dgm:prSet/>
      <dgm:spPr/>
      <dgm:t>
        <a:bodyPr/>
        <a:lstStyle/>
        <a:p>
          <a:endParaRPr lang="en-US"/>
        </a:p>
      </dgm:t>
    </dgm:pt>
    <dgm:pt modelId="{81037451-5044-4347-AE83-E38D6F5CC67B}">
      <dgm:prSet/>
      <dgm:spPr/>
      <dgm:t>
        <a:bodyPr/>
        <a:lstStyle/>
        <a:p>
          <a:r>
            <a:rPr lang="da-DK"/>
            <a:t>Fordel, det ligger i lukket miljø</a:t>
          </a:r>
          <a:endParaRPr lang="en-US"/>
        </a:p>
      </dgm:t>
    </dgm:pt>
    <dgm:pt modelId="{728D08F3-4C5C-4F9F-B48A-57673E432271}" type="parTrans" cxnId="{F388252C-331D-48D9-A7F7-C40B37E9F555}">
      <dgm:prSet/>
      <dgm:spPr/>
      <dgm:t>
        <a:bodyPr/>
        <a:lstStyle/>
        <a:p>
          <a:endParaRPr lang="en-US"/>
        </a:p>
      </dgm:t>
    </dgm:pt>
    <dgm:pt modelId="{95AD3A39-1913-493A-BDFF-A6E2DDA87315}" type="sibTrans" cxnId="{F388252C-331D-48D9-A7F7-C40B37E9F555}">
      <dgm:prSet/>
      <dgm:spPr/>
      <dgm:t>
        <a:bodyPr/>
        <a:lstStyle/>
        <a:p>
          <a:endParaRPr lang="en-US"/>
        </a:p>
      </dgm:t>
    </dgm:pt>
    <dgm:pt modelId="{2DDD1A89-2E11-4F13-8462-FB0795E01983}">
      <dgm:prSet/>
      <dgm:spPr/>
      <dgm:t>
        <a:bodyPr/>
        <a:lstStyle/>
        <a:p>
          <a:r>
            <a:rPr lang="da-DK"/>
            <a:t>Ulempe det er svært at se noget virkelig kører</a:t>
          </a:r>
          <a:endParaRPr lang="en-US"/>
        </a:p>
      </dgm:t>
    </dgm:pt>
    <dgm:pt modelId="{0B94BE6B-3669-46FD-908F-0F5CA489B644}" type="parTrans" cxnId="{341B28A2-4D7B-4BD8-BFF6-78AF6557573B}">
      <dgm:prSet/>
      <dgm:spPr/>
      <dgm:t>
        <a:bodyPr/>
        <a:lstStyle/>
        <a:p>
          <a:endParaRPr lang="en-US"/>
        </a:p>
      </dgm:t>
    </dgm:pt>
    <dgm:pt modelId="{BC61BA5A-9D91-4105-A8BA-71F090A62F67}" type="sibTrans" cxnId="{341B28A2-4D7B-4BD8-BFF6-78AF6557573B}">
      <dgm:prSet/>
      <dgm:spPr/>
      <dgm:t>
        <a:bodyPr/>
        <a:lstStyle/>
        <a:p>
          <a:endParaRPr lang="en-US"/>
        </a:p>
      </dgm:t>
    </dgm:pt>
    <dgm:pt modelId="{9119C543-0A3A-1C41-897C-CF7C8BB51C0F}" type="pres">
      <dgm:prSet presAssocID="{6C16A345-D768-4EA5-B6BF-8D51993AB64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D76C2F-A8E8-B541-84C8-0E919AC6E175}" type="pres">
      <dgm:prSet presAssocID="{785CEAC2-0F5F-4460-8A05-28FF740AA44D}" presName="root1" presStyleCnt="0"/>
      <dgm:spPr/>
    </dgm:pt>
    <dgm:pt modelId="{58AF68A4-6390-504E-AC68-27F00DED452D}" type="pres">
      <dgm:prSet presAssocID="{785CEAC2-0F5F-4460-8A05-28FF740AA44D}" presName="LevelOneTextNode" presStyleLbl="node0" presStyleIdx="0" presStyleCnt="3">
        <dgm:presLayoutVars>
          <dgm:chPref val="3"/>
        </dgm:presLayoutVars>
      </dgm:prSet>
      <dgm:spPr/>
    </dgm:pt>
    <dgm:pt modelId="{F77DDBBE-9249-534C-84F7-B2CB3761BB48}" type="pres">
      <dgm:prSet presAssocID="{785CEAC2-0F5F-4460-8A05-28FF740AA44D}" presName="level2hierChild" presStyleCnt="0"/>
      <dgm:spPr/>
    </dgm:pt>
    <dgm:pt modelId="{5E06A40F-FC16-7244-8B23-FCAEEF88CCD4}" type="pres">
      <dgm:prSet presAssocID="{546521CC-2A2F-459A-88E6-CA6CE4626AC9}" presName="conn2-1" presStyleLbl="parChTrans1D2" presStyleIdx="0" presStyleCnt="2"/>
      <dgm:spPr/>
    </dgm:pt>
    <dgm:pt modelId="{0CF3B482-5BD6-1741-8EC6-5D6B8F6900D2}" type="pres">
      <dgm:prSet presAssocID="{546521CC-2A2F-459A-88E6-CA6CE4626AC9}" presName="connTx" presStyleLbl="parChTrans1D2" presStyleIdx="0" presStyleCnt="2"/>
      <dgm:spPr/>
    </dgm:pt>
    <dgm:pt modelId="{BEA1987C-169C-0D43-A3E4-5D9F95ADF10B}" type="pres">
      <dgm:prSet presAssocID="{851A6084-D1CB-43E2-8E4C-DE1F6AEC672E}" presName="root2" presStyleCnt="0"/>
      <dgm:spPr/>
    </dgm:pt>
    <dgm:pt modelId="{CE53F197-D7E9-4445-8430-E6A81E70DB88}" type="pres">
      <dgm:prSet presAssocID="{851A6084-D1CB-43E2-8E4C-DE1F6AEC672E}" presName="LevelTwoTextNode" presStyleLbl="node2" presStyleIdx="0" presStyleCnt="2">
        <dgm:presLayoutVars>
          <dgm:chPref val="3"/>
        </dgm:presLayoutVars>
      </dgm:prSet>
      <dgm:spPr/>
    </dgm:pt>
    <dgm:pt modelId="{6774C2BD-E420-464E-91B1-ED3CDA295079}" type="pres">
      <dgm:prSet presAssocID="{851A6084-D1CB-43E2-8E4C-DE1F6AEC672E}" presName="level3hierChild" presStyleCnt="0"/>
      <dgm:spPr/>
    </dgm:pt>
    <dgm:pt modelId="{E13773B7-0166-B546-AC1F-6037172D1A11}" type="pres">
      <dgm:prSet presAssocID="{37BB1BA8-069E-462B-9946-1289F2E0A26E}" presName="conn2-1" presStyleLbl="parChTrans1D2" presStyleIdx="1" presStyleCnt="2"/>
      <dgm:spPr/>
    </dgm:pt>
    <dgm:pt modelId="{78CF1E86-BB98-004F-9BCC-F434E813A828}" type="pres">
      <dgm:prSet presAssocID="{37BB1BA8-069E-462B-9946-1289F2E0A26E}" presName="connTx" presStyleLbl="parChTrans1D2" presStyleIdx="1" presStyleCnt="2"/>
      <dgm:spPr/>
    </dgm:pt>
    <dgm:pt modelId="{32A4CFF2-A82A-C945-BD3B-B500DAF19D49}" type="pres">
      <dgm:prSet presAssocID="{22E540D7-02CB-47C0-A884-7B863FA3E2AD}" presName="root2" presStyleCnt="0"/>
      <dgm:spPr/>
    </dgm:pt>
    <dgm:pt modelId="{A7ADD813-1CAC-7C43-B316-B0E74C57A1AB}" type="pres">
      <dgm:prSet presAssocID="{22E540D7-02CB-47C0-A884-7B863FA3E2AD}" presName="LevelTwoTextNode" presStyleLbl="node2" presStyleIdx="1" presStyleCnt="2">
        <dgm:presLayoutVars>
          <dgm:chPref val="3"/>
        </dgm:presLayoutVars>
      </dgm:prSet>
      <dgm:spPr/>
    </dgm:pt>
    <dgm:pt modelId="{7C624344-F941-E340-97CD-F84EE699FA97}" type="pres">
      <dgm:prSet presAssocID="{22E540D7-02CB-47C0-A884-7B863FA3E2AD}" presName="level3hierChild" presStyleCnt="0"/>
      <dgm:spPr/>
    </dgm:pt>
    <dgm:pt modelId="{5846D131-CCEB-3440-A528-B53DB33A6FAF}" type="pres">
      <dgm:prSet presAssocID="{81037451-5044-4347-AE83-E38D6F5CC67B}" presName="root1" presStyleCnt="0"/>
      <dgm:spPr/>
    </dgm:pt>
    <dgm:pt modelId="{1BD31958-EE3C-5049-99D5-4F69185D24D0}" type="pres">
      <dgm:prSet presAssocID="{81037451-5044-4347-AE83-E38D6F5CC67B}" presName="LevelOneTextNode" presStyleLbl="node0" presStyleIdx="1" presStyleCnt="3">
        <dgm:presLayoutVars>
          <dgm:chPref val="3"/>
        </dgm:presLayoutVars>
      </dgm:prSet>
      <dgm:spPr/>
    </dgm:pt>
    <dgm:pt modelId="{D75A071F-B323-7341-AD9F-E5E5E8DC402B}" type="pres">
      <dgm:prSet presAssocID="{81037451-5044-4347-AE83-E38D6F5CC67B}" presName="level2hierChild" presStyleCnt="0"/>
      <dgm:spPr/>
    </dgm:pt>
    <dgm:pt modelId="{5023E38D-413B-8A45-81C7-EA9876AFDD51}" type="pres">
      <dgm:prSet presAssocID="{2DDD1A89-2E11-4F13-8462-FB0795E01983}" presName="root1" presStyleCnt="0"/>
      <dgm:spPr/>
    </dgm:pt>
    <dgm:pt modelId="{D9D0D9ED-5BA4-1C4A-BE59-E2C12E25FEE4}" type="pres">
      <dgm:prSet presAssocID="{2DDD1A89-2E11-4F13-8462-FB0795E01983}" presName="LevelOneTextNode" presStyleLbl="node0" presStyleIdx="2" presStyleCnt="3">
        <dgm:presLayoutVars>
          <dgm:chPref val="3"/>
        </dgm:presLayoutVars>
      </dgm:prSet>
      <dgm:spPr/>
    </dgm:pt>
    <dgm:pt modelId="{48ED7B83-038F-184A-A7CA-AB0AEE6617D6}" type="pres">
      <dgm:prSet presAssocID="{2DDD1A89-2E11-4F13-8462-FB0795E01983}" presName="level2hierChild" presStyleCnt="0"/>
      <dgm:spPr/>
    </dgm:pt>
  </dgm:ptLst>
  <dgm:cxnLst>
    <dgm:cxn modelId="{F2C08627-F936-694D-9EEE-9953C2B2D566}" type="presOf" srcId="{546521CC-2A2F-459A-88E6-CA6CE4626AC9}" destId="{0CF3B482-5BD6-1741-8EC6-5D6B8F6900D2}" srcOrd="1" destOrd="0" presId="urn:microsoft.com/office/officeart/2005/8/layout/hierarchy2"/>
    <dgm:cxn modelId="{F07D4E28-0D01-5B4D-A3E1-137BE199E540}" type="presOf" srcId="{81037451-5044-4347-AE83-E38D6F5CC67B}" destId="{1BD31958-EE3C-5049-99D5-4F69185D24D0}" srcOrd="0" destOrd="0" presId="urn:microsoft.com/office/officeart/2005/8/layout/hierarchy2"/>
    <dgm:cxn modelId="{53BDBB28-472C-6842-BB28-9CA272E8B5AA}" type="presOf" srcId="{851A6084-D1CB-43E2-8E4C-DE1F6AEC672E}" destId="{CE53F197-D7E9-4445-8430-E6A81E70DB88}" srcOrd="0" destOrd="0" presId="urn:microsoft.com/office/officeart/2005/8/layout/hierarchy2"/>
    <dgm:cxn modelId="{F388252C-331D-48D9-A7F7-C40B37E9F555}" srcId="{6C16A345-D768-4EA5-B6BF-8D51993AB645}" destId="{81037451-5044-4347-AE83-E38D6F5CC67B}" srcOrd="1" destOrd="0" parTransId="{728D08F3-4C5C-4F9F-B48A-57673E432271}" sibTransId="{95AD3A39-1913-493A-BDFF-A6E2DDA87315}"/>
    <dgm:cxn modelId="{85A7AA3D-D2AE-D74D-9483-0DE439097807}" type="presOf" srcId="{546521CC-2A2F-459A-88E6-CA6CE4626AC9}" destId="{5E06A40F-FC16-7244-8B23-FCAEEF88CCD4}" srcOrd="0" destOrd="0" presId="urn:microsoft.com/office/officeart/2005/8/layout/hierarchy2"/>
    <dgm:cxn modelId="{FC41D243-F068-C14B-A57E-4C5C060D2DFC}" type="presOf" srcId="{785CEAC2-0F5F-4460-8A05-28FF740AA44D}" destId="{58AF68A4-6390-504E-AC68-27F00DED452D}" srcOrd="0" destOrd="0" presId="urn:microsoft.com/office/officeart/2005/8/layout/hierarchy2"/>
    <dgm:cxn modelId="{B89A005B-4D68-BB40-909C-71064D52D4B9}" type="presOf" srcId="{22E540D7-02CB-47C0-A884-7B863FA3E2AD}" destId="{A7ADD813-1CAC-7C43-B316-B0E74C57A1AB}" srcOrd="0" destOrd="0" presId="urn:microsoft.com/office/officeart/2005/8/layout/hierarchy2"/>
    <dgm:cxn modelId="{D2FCC977-6D76-4F10-8737-0644629E1BFD}" srcId="{6C16A345-D768-4EA5-B6BF-8D51993AB645}" destId="{785CEAC2-0F5F-4460-8A05-28FF740AA44D}" srcOrd="0" destOrd="0" parTransId="{375C9E26-976D-447E-9B82-73507AC75C56}" sibTransId="{9CD5B09D-BB54-4D58-A897-C9C9AE9E52A0}"/>
    <dgm:cxn modelId="{0F162197-C161-7C4F-9C66-776BEE076322}" type="presOf" srcId="{2DDD1A89-2E11-4F13-8462-FB0795E01983}" destId="{D9D0D9ED-5BA4-1C4A-BE59-E2C12E25FEE4}" srcOrd="0" destOrd="0" presId="urn:microsoft.com/office/officeart/2005/8/layout/hierarchy2"/>
    <dgm:cxn modelId="{341B28A2-4D7B-4BD8-BFF6-78AF6557573B}" srcId="{6C16A345-D768-4EA5-B6BF-8D51993AB645}" destId="{2DDD1A89-2E11-4F13-8462-FB0795E01983}" srcOrd="2" destOrd="0" parTransId="{0B94BE6B-3669-46FD-908F-0F5CA489B644}" sibTransId="{BC61BA5A-9D91-4105-A8BA-71F090A62F67}"/>
    <dgm:cxn modelId="{CEC535AE-86B4-1F40-A690-CBE412D7689E}" type="presOf" srcId="{37BB1BA8-069E-462B-9946-1289F2E0A26E}" destId="{78CF1E86-BB98-004F-9BCC-F434E813A828}" srcOrd="1" destOrd="0" presId="urn:microsoft.com/office/officeart/2005/8/layout/hierarchy2"/>
    <dgm:cxn modelId="{909C97D1-3873-D043-84F3-8987F44FEAE4}" type="presOf" srcId="{6C16A345-D768-4EA5-B6BF-8D51993AB645}" destId="{9119C543-0A3A-1C41-897C-CF7C8BB51C0F}" srcOrd="0" destOrd="0" presId="urn:microsoft.com/office/officeart/2005/8/layout/hierarchy2"/>
    <dgm:cxn modelId="{5DA2DDE6-1774-41F5-8A2C-7256B0DEA44E}" srcId="{785CEAC2-0F5F-4460-8A05-28FF740AA44D}" destId="{22E540D7-02CB-47C0-A884-7B863FA3E2AD}" srcOrd="1" destOrd="0" parTransId="{37BB1BA8-069E-462B-9946-1289F2E0A26E}" sibTransId="{543634A4-8AE0-4AED-A55A-C82855176F5A}"/>
    <dgm:cxn modelId="{5FF92CF6-14F8-8947-BA56-E8A4EC665B2D}" type="presOf" srcId="{37BB1BA8-069E-462B-9946-1289F2E0A26E}" destId="{E13773B7-0166-B546-AC1F-6037172D1A11}" srcOrd="0" destOrd="0" presId="urn:microsoft.com/office/officeart/2005/8/layout/hierarchy2"/>
    <dgm:cxn modelId="{5F9D03F8-4AFC-43F0-9F49-5E3697A6BEDE}" srcId="{785CEAC2-0F5F-4460-8A05-28FF740AA44D}" destId="{851A6084-D1CB-43E2-8E4C-DE1F6AEC672E}" srcOrd="0" destOrd="0" parTransId="{546521CC-2A2F-459A-88E6-CA6CE4626AC9}" sibTransId="{098F42E6-8D1B-4736-80F3-AE87D8D944C6}"/>
    <dgm:cxn modelId="{2304D9C9-41EF-1C43-8EE7-079EB2F30F3F}" type="presParOf" srcId="{9119C543-0A3A-1C41-897C-CF7C8BB51C0F}" destId="{E3D76C2F-A8E8-B541-84C8-0E919AC6E175}" srcOrd="0" destOrd="0" presId="urn:microsoft.com/office/officeart/2005/8/layout/hierarchy2"/>
    <dgm:cxn modelId="{2562854C-D973-A648-A6EE-06952B466D80}" type="presParOf" srcId="{E3D76C2F-A8E8-B541-84C8-0E919AC6E175}" destId="{58AF68A4-6390-504E-AC68-27F00DED452D}" srcOrd="0" destOrd="0" presId="urn:microsoft.com/office/officeart/2005/8/layout/hierarchy2"/>
    <dgm:cxn modelId="{F7D5F1CD-5205-CC4C-A5AC-2C2B59870E21}" type="presParOf" srcId="{E3D76C2F-A8E8-B541-84C8-0E919AC6E175}" destId="{F77DDBBE-9249-534C-84F7-B2CB3761BB48}" srcOrd="1" destOrd="0" presId="urn:microsoft.com/office/officeart/2005/8/layout/hierarchy2"/>
    <dgm:cxn modelId="{2EAF74AC-41B3-2445-AD33-FE6A564FB5D6}" type="presParOf" srcId="{F77DDBBE-9249-534C-84F7-B2CB3761BB48}" destId="{5E06A40F-FC16-7244-8B23-FCAEEF88CCD4}" srcOrd="0" destOrd="0" presId="urn:microsoft.com/office/officeart/2005/8/layout/hierarchy2"/>
    <dgm:cxn modelId="{17C175C0-2024-D249-9825-F9217247D5FB}" type="presParOf" srcId="{5E06A40F-FC16-7244-8B23-FCAEEF88CCD4}" destId="{0CF3B482-5BD6-1741-8EC6-5D6B8F6900D2}" srcOrd="0" destOrd="0" presId="urn:microsoft.com/office/officeart/2005/8/layout/hierarchy2"/>
    <dgm:cxn modelId="{94E6D6D7-60F9-1241-A54B-76C157ADF28E}" type="presParOf" srcId="{F77DDBBE-9249-534C-84F7-B2CB3761BB48}" destId="{BEA1987C-169C-0D43-A3E4-5D9F95ADF10B}" srcOrd="1" destOrd="0" presId="urn:microsoft.com/office/officeart/2005/8/layout/hierarchy2"/>
    <dgm:cxn modelId="{A8506178-BD93-084E-A18D-C6951C8E82C5}" type="presParOf" srcId="{BEA1987C-169C-0D43-A3E4-5D9F95ADF10B}" destId="{CE53F197-D7E9-4445-8430-E6A81E70DB88}" srcOrd="0" destOrd="0" presId="urn:microsoft.com/office/officeart/2005/8/layout/hierarchy2"/>
    <dgm:cxn modelId="{667EB12F-C4F3-C24B-B0D9-2D287E06B443}" type="presParOf" srcId="{BEA1987C-169C-0D43-A3E4-5D9F95ADF10B}" destId="{6774C2BD-E420-464E-91B1-ED3CDA295079}" srcOrd="1" destOrd="0" presId="urn:microsoft.com/office/officeart/2005/8/layout/hierarchy2"/>
    <dgm:cxn modelId="{9080DD52-C826-9A4A-8866-962CB59C00D9}" type="presParOf" srcId="{F77DDBBE-9249-534C-84F7-B2CB3761BB48}" destId="{E13773B7-0166-B546-AC1F-6037172D1A11}" srcOrd="2" destOrd="0" presId="urn:microsoft.com/office/officeart/2005/8/layout/hierarchy2"/>
    <dgm:cxn modelId="{6578D132-E90B-C541-882A-5B944E76DC93}" type="presParOf" srcId="{E13773B7-0166-B546-AC1F-6037172D1A11}" destId="{78CF1E86-BB98-004F-9BCC-F434E813A828}" srcOrd="0" destOrd="0" presId="urn:microsoft.com/office/officeart/2005/8/layout/hierarchy2"/>
    <dgm:cxn modelId="{50B5B98A-791B-7F45-90B5-3706C08DEEDA}" type="presParOf" srcId="{F77DDBBE-9249-534C-84F7-B2CB3761BB48}" destId="{32A4CFF2-A82A-C945-BD3B-B500DAF19D49}" srcOrd="3" destOrd="0" presId="urn:microsoft.com/office/officeart/2005/8/layout/hierarchy2"/>
    <dgm:cxn modelId="{FBE37A2A-BE86-894A-9A28-0819B5DC899B}" type="presParOf" srcId="{32A4CFF2-A82A-C945-BD3B-B500DAF19D49}" destId="{A7ADD813-1CAC-7C43-B316-B0E74C57A1AB}" srcOrd="0" destOrd="0" presId="urn:microsoft.com/office/officeart/2005/8/layout/hierarchy2"/>
    <dgm:cxn modelId="{9AB75B72-E29F-7643-8D40-2AD4436A2AF2}" type="presParOf" srcId="{32A4CFF2-A82A-C945-BD3B-B500DAF19D49}" destId="{7C624344-F941-E340-97CD-F84EE699FA97}" srcOrd="1" destOrd="0" presId="urn:microsoft.com/office/officeart/2005/8/layout/hierarchy2"/>
    <dgm:cxn modelId="{7431960F-51E4-F64D-988A-F1BBEEA727FD}" type="presParOf" srcId="{9119C543-0A3A-1C41-897C-CF7C8BB51C0F}" destId="{5846D131-CCEB-3440-A528-B53DB33A6FAF}" srcOrd="1" destOrd="0" presId="urn:microsoft.com/office/officeart/2005/8/layout/hierarchy2"/>
    <dgm:cxn modelId="{AE65D6C3-3BAC-1041-9ADB-E3321AD36113}" type="presParOf" srcId="{5846D131-CCEB-3440-A528-B53DB33A6FAF}" destId="{1BD31958-EE3C-5049-99D5-4F69185D24D0}" srcOrd="0" destOrd="0" presId="urn:microsoft.com/office/officeart/2005/8/layout/hierarchy2"/>
    <dgm:cxn modelId="{09018ABD-5305-0849-9CC0-4D6A5B64F7A4}" type="presParOf" srcId="{5846D131-CCEB-3440-A528-B53DB33A6FAF}" destId="{D75A071F-B323-7341-AD9F-E5E5E8DC402B}" srcOrd="1" destOrd="0" presId="urn:microsoft.com/office/officeart/2005/8/layout/hierarchy2"/>
    <dgm:cxn modelId="{ED9B1DD2-47D4-EA4F-8286-610FE6453B31}" type="presParOf" srcId="{9119C543-0A3A-1C41-897C-CF7C8BB51C0F}" destId="{5023E38D-413B-8A45-81C7-EA9876AFDD51}" srcOrd="2" destOrd="0" presId="urn:microsoft.com/office/officeart/2005/8/layout/hierarchy2"/>
    <dgm:cxn modelId="{E7A0765D-C168-0F45-A5B9-923F5DDD62FC}" type="presParOf" srcId="{5023E38D-413B-8A45-81C7-EA9876AFDD51}" destId="{D9D0D9ED-5BA4-1C4A-BE59-E2C12E25FEE4}" srcOrd="0" destOrd="0" presId="urn:microsoft.com/office/officeart/2005/8/layout/hierarchy2"/>
    <dgm:cxn modelId="{213A1361-CC79-214A-99C0-D95DF88B8FAC}" type="presParOf" srcId="{5023E38D-413B-8A45-81C7-EA9876AFDD51}" destId="{48ED7B83-038F-184A-A7CA-AB0AEE6617D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279CD8-6CFB-4AF7-BE4B-FAFBE7141FA1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7CB45D-2125-4BB3-A432-4965A4689826}">
      <dgm:prSet/>
      <dgm:spPr/>
      <dgm:t>
        <a:bodyPr/>
        <a:lstStyle/>
        <a:p>
          <a:r>
            <a:rPr lang="en-GB" dirty="0"/>
            <a:t>En </a:t>
          </a:r>
          <a:r>
            <a:rPr lang="en-GB" b="1" dirty="0" err="1"/>
            <a:t>Dockerfile</a:t>
          </a:r>
          <a:r>
            <a:rPr lang="en-GB" dirty="0"/>
            <a:t> er </a:t>
          </a:r>
          <a:r>
            <a:rPr lang="en-GB" dirty="0" err="1"/>
            <a:t>en</a:t>
          </a:r>
          <a:r>
            <a:rPr lang="en-GB" dirty="0"/>
            <a:t> </a:t>
          </a:r>
          <a:r>
            <a:rPr lang="en-GB" dirty="0" err="1"/>
            <a:t>opskrift</a:t>
          </a:r>
          <a:r>
            <a:rPr lang="en-GB" dirty="0"/>
            <a:t>, der </a:t>
          </a:r>
          <a:r>
            <a:rPr lang="en-GB" dirty="0" err="1"/>
            <a:t>beskriver</a:t>
          </a:r>
          <a:r>
            <a:rPr lang="en-GB" dirty="0"/>
            <a:t>, </a:t>
          </a:r>
          <a:r>
            <a:rPr lang="en-GB" dirty="0" err="1"/>
            <a:t>hvordan</a:t>
          </a:r>
          <a:r>
            <a:rPr lang="en-GB" dirty="0"/>
            <a:t> </a:t>
          </a:r>
          <a:r>
            <a:rPr lang="en-GB" dirty="0" err="1"/>
            <a:t>en</a:t>
          </a:r>
          <a:r>
            <a:rPr lang="en-GB" dirty="0"/>
            <a:t> </a:t>
          </a:r>
          <a:r>
            <a:rPr lang="en-GB" b="1" dirty="0" err="1"/>
            <a:t>enkelt</a:t>
          </a:r>
          <a:r>
            <a:rPr lang="en-GB" dirty="0"/>
            <a:t> Docker-container </a:t>
          </a:r>
          <a:r>
            <a:rPr lang="en-GB" dirty="0" err="1"/>
            <a:t>bygges</a:t>
          </a:r>
          <a:r>
            <a:rPr lang="en-GB" dirty="0"/>
            <a:t>.</a:t>
          </a:r>
          <a:endParaRPr lang="en-US" dirty="0"/>
        </a:p>
      </dgm:t>
    </dgm:pt>
    <dgm:pt modelId="{087AC90F-98AC-485D-8653-E8835D64E0C3}" type="parTrans" cxnId="{37452639-FFE5-4FB0-9BE2-880F01AC5809}">
      <dgm:prSet/>
      <dgm:spPr/>
      <dgm:t>
        <a:bodyPr/>
        <a:lstStyle/>
        <a:p>
          <a:endParaRPr lang="en-US"/>
        </a:p>
      </dgm:t>
    </dgm:pt>
    <dgm:pt modelId="{C4A5E1B7-6506-4F88-B5AB-9899FC43EAED}" type="sibTrans" cxnId="{37452639-FFE5-4FB0-9BE2-880F01AC5809}">
      <dgm:prSet/>
      <dgm:spPr/>
      <dgm:t>
        <a:bodyPr/>
        <a:lstStyle/>
        <a:p>
          <a:endParaRPr lang="en-US"/>
        </a:p>
      </dgm:t>
    </dgm:pt>
    <dgm:pt modelId="{B0D985CC-04B8-420D-9C78-1DE537CB7183}">
      <dgm:prSet/>
      <dgm:spPr/>
      <dgm:t>
        <a:bodyPr/>
        <a:lstStyle/>
        <a:p>
          <a:r>
            <a:rPr lang="en-GB"/>
            <a:t>Den definerer, hvilken baseimage der bruges, hvilke afhængigheder der installeres, hvilke filer der kopieres, hvilke kommandoer der køres, og hvilken proces der startes.</a:t>
          </a:r>
          <a:endParaRPr lang="en-US"/>
        </a:p>
      </dgm:t>
    </dgm:pt>
    <dgm:pt modelId="{1D81E2D6-DD25-4BA8-9D6C-E2E54CD2E2BD}" type="parTrans" cxnId="{A58A505B-4B92-4247-A41A-FA2EAC5E7166}">
      <dgm:prSet/>
      <dgm:spPr/>
      <dgm:t>
        <a:bodyPr/>
        <a:lstStyle/>
        <a:p>
          <a:endParaRPr lang="en-US"/>
        </a:p>
      </dgm:t>
    </dgm:pt>
    <dgm:pt modelId="{E872CDD2-4FFC-418E-A027-A18DFD2B4A24}" type="sibTrans" cxnId="{A58A505B-4B92-4247-A41A-FA2EAC5E7166}">
      <dgm:prSet/>
      <dgm:spPr/>
      <dgm:t>
        <a:bodyPr/>
        <a:lstStyle/>
        <a:p>
          <a:endParaRPr lang="en-US"/>
        </a:p>
      </dgm:t>
    </dgm:pt>
    <dgm:pt modelId="{D3B2234E-85A9-43D4-9AA2-9C0F06F82541}">
      <dgm:prSet/>
      <dgm:spPr/>
      <dgm:t>
        <a:bodyPr/>
        <a:lstStyle/>
        <a:p>
          <a:r>
            <a:rPr lang="en-GB"/>
            <a:t>Outputtet af en Dockerfile er et </a:t>
          </a:r>
          <a:r>
            <a:rPr lang="en-GB" b="1"/>
            <a:t>Docker-image</a:t>
          </a:r>
          <a:r>
            <a:rPr lang="en-GB"/>
            <a:t>, som kan bruges til at starte en container.</a:t>
          </a:r>
          <a:endParaRPr lang="en-US"/>
        </a:p>
      </dgm:t>
    </dgm:pt>
    <dgm:pt modelId="{515AD59F-5C05-4317-8A0B-8C086EAE1801}" type="parTrans" cxnId="{5A763713-5C43-4E19-9A07-01797CADB460}">
      <dgm:prSet/>
      <dgm:spPr/>
      <dgm:t>
        <a:bodyPr/>
        <a:lstStyle/>
        <a:p>
          <a:endParaRPr lang="en-US"/>
        </a:p>
      </dgm:t>
    </dgm:pt>
    <dgm:pt modelId="{B7F97275-2ACB-4879-8448-33A5D383F596}" type="sibTrans" cxnId="{5A763713-5C43-4E19-9A07-01797CADB460}">
      <dgm:prSet/>
      <dgm:spPr/>
      <dgm:t>
        <a:bodyPr/>
        <a:lstStyle/>
        <a:p>
          <a:endParaRPr lang="en-US"/>
        </a:p>
      </dgm:t>
    </dgm:pt>
    <dgm:pt modelId="{DD5F5C8E-277F-45D8-B043-BFC46A3E8F30}">
      <dgm:prSet/>
      <dgm:spPr/>
      <dgm:t>
        <a:bodyPr/>
        <a:lstStyle/>
        <a:p>
          <a:r>
            <a:rPr lang="en-GB"/>
            <a:t>Eksempel på en </a:t>
          </a:r>
          <a:r>
            <a:rPr lang="en-GB" b="1"/>
            <a:t>Dockerfile</a:t>
          </a:r>
          <a:r>
            <a:rPr lang="en-GB"/>
            <a:t> for en simpel Node.js-applikation:</a:t>
          </a:r>
          <a:endParaRPr lang="en-US"/>
        </a:p>
      </dgm:t>
    </dgm:pt>
    <dgm:pt modelId="{CB9BB47F-19BF-42C7-A426-CF1825F82E9D}" type="parTrans" cxnId="{7FE81C65-C486-4EC5-9D1B-F0CDF801FDB2}">
      <dgm:prSet/>
      <dgm:spPr/>
      <dgm:t>
        <a:bodyPr/>
        <a:lstStyle/>
        <a:p>
          <a:endParaRPr lang="en-US"/>
        </a:p>
      </dgm:t>
    </dgm:pt>
    <dgm:pt modelId="{2709D230-252D-43EF-85DC-3C6B32BF9B9E}" type="sibTrans" cxnId="{7FE81C65-C486-4EC5-9D1B-F0CDF801FDB2}">
      <dgm:prSet/>
      <dgm:spPr/>
      <dgm:t>
        <a:bodyPr/>
        <a:lstStyle/>
        <a:p>
          <a:endParaRPr lang="en-US"/>
        </a:p>
      </dgm:t>
    </dgm:pt>
    <dgm:pt modelId="{6FADAD10-2B11-AB47-BC57-6E6086987928}" type="pres">
      <dgm:prSet presAssocID="{ED279CD8-6CFB-4AF7-BE4B-FAFBE7141FA1}" presName="vert0" presStyleCnt="0">
        <dgm:presLayoutVars>
          <dgm:dir/>
          <dgm:animOne val="branch"/>
          <dgm:animLvl val="lvl"/>
        </dgm:presLayoutVars>
      </dgm:prSet>
      <dgm:spPr/>
    </dgm:pt>
    <dgm:pt modelId="{403F3673-34C9-C146-A510-63B86DED637D}" type="pres">
      <dgm:prSet presAssocID="{E87CB45D-2125-4BB3-A432-4965A4689826}" presName="thickLine" presStyleLbl="alignNode1" presStyleIdx="0" presStyleCnt="4"/>
      <dgm:spPr/>
    </dgm:pt>
    <dgm:pt modelId="{04A7E7E4-D53D-4144-BDC1-8F51145AADFF}" type="pres">
      <dgm:prSet presAssocID="{E87CB45D-2125-4BB3-A432-4965A4689826}" presName="horz1" presStyleCnt="0"/>
      <dgm:spPr/>
    </dgm:pt>
    <dgm:pt modelId="{A1963C97-528A-6043-AC71-218BAB65B32B}" type="pres">
      <dgm:prSet presAssocID="{E87CB45D-2125-4BB3-A432-4965A4689826}" presName="tx1" presStyleLbl="revTx" presStyleIdx="0" presStyleCnt="4"/>
      <dgm:spPr/>
    </dgm:pt>
    <dgm:pt modelId="{C6D7D0EE-AA5F-554D-866C-0DFBB5826E7D}" type="pres">
      <dgm:prSet presAssocID="{E87CB45D-2125-4BB3-A432-4965A4689826}" presName="vert1" presStyleCnt="0"/>
      <dgm:spPr/>
    </dgm:pt>
    <dgm:pt modelId="{4D782A32-9A3B-4E45-84A7-7737A41E2BE9}" type="pres">
      <dgm:prSet presAssocID="{B0D985CC-04B8-420D-9C78-1DE537CB7183}" presName="thickLine" presStyleLbl="alignNode1" presStyleIdx="1" presStyleCnt="4"/>
      <dgm:spPr/>
    </dgm:pt>
    <dgm:pt modelId="{D15988AC-AE72-6E4D-9435-670B52A223AC}" type="pres">
      <dgm:prSet presAssocID="{B0D985CC-04B8-420D-9C78-1DE537CB7183}" presName="horz1" presStyleCnt="0"/>
      <dgm:spPr/>
    </dgm:pt>
    <dgm:pt modelId="{5B939D57-EB95-5E4F-9D68-4397B2B9DB99}" type="pres">
      <dgm:prSet presAssocID="{B0D985CC-04B8-420D-9C78-1DE537CB7183}" presName="tx1" presStyleLbl="revTx" presStyleIdx="1" presStyleCnt="4"/>
      <dgm:spPr/>
    </dgm:pt>
    <dgm:pt modelId="{1BF7F894-3A13-5140-A26B-D5E8FB963801}" type="pres">
      <dgm:prSet presAssocID="{B0D985CC-04B8-420D-9C78-1DE537CB7183}" presName="vert1" presStyleCnt="0"/>
      <dgm:spPr/>
    </dgm:pt>
    <dgm:pt modelId="{6CFF9AA6-E27A-5D4E-948E-5D0B6D88FED5}" type="pres">
      <dgm:prSet presAssocID="{D3B2234E-85A9-43D4-9AA2-9C0F06F82541}" presName="thickLine" presStyleLbl="alignNode1" presStyleIdx="2" presStyleCnt="4"/>
      <dgm:spPr/>
    </dgm:pt>
    <dgm:pt modelId="{D1F526B9-85C4-7647-887A-DA8A98157EA8}" type="pres">
      <dgm:prSet presAssocID="{D3B2234E-85A9-43D4-9AA2-9C0F06F82541}" presName="horz1" presStyleCnt="0"/>
      <dgm:spPr/>
    </dgm:pt>
    <dgm:pt modelId="{9482D1ED-3C03-CD48-A424-639A7B80CFF9}" type="pres">
      <dgm:prSet presAssocID="{D3B2234E-85A9-43D4-9AA2-9C0F06F82541}" presName="tx1" presStyleLbl="revTx" presStyleIdx="2" presStyleCnt="4"/>
      <dgm:spPr/>
    </dgm:pt>
    <dgm:pt modelId="{3ADC21CC-E16A-C049-A8C2-AE49D826B2C0}" type="pres">
      <dgm:prSet presAssocID="{D3B2234E-85A9-43D4-9AA2-9C0F06F82541}" presName="vert1" presStyleCnt="0"/>
      <dgm:spPr/>
    </dgm:pt>
    <dgm:pt modelId="{B1FCFFFB-D77C-D34D-B0DE-03DDD8FE16B3}" type="pres">
      <dgm:prSet presAssocID="{DD5F5C8E-277F-45D8-B043-BFC46A3E8F30}" presName="thickLine" presStyleLbl="alignNode1" presStyleIdx="3" presStyleCnt="4"/>
      <dgm:spPr/>
    </dgm:pt>
    <dgm:pt modelId="{7134E499-D13E-2744-9BA6-C449D21C8B7C}" type="pres">
      <dgm:prSet presAssocID="{DD5F5C8E-277F-45D8-B043-BFC46A3E8F30}" presName="horz1" presStyleCnt="0"/>
      <dgm:spPr/>
    </dgm:pt>
    <dgm:pt modelId="{790CB806-1A43-F442-98D1-F09FAE1A5E2E}" type="pres">
      <dgm:prSet presAssocID="{DD5F5C8E-277F-45D8-B043-BFC46A3E8F30}" presName="tx1" presStyleLbl="revTx" presStyleIdx="3" presStyleCnt="4"/>
      <dgm:spPr/>
    </dgm:pt>
    <dgm:pt modelId="{9C671F96-C613-7148-B537-E8E31FACCC4B}" type="pres">
      <dgm:prSet presAssocID="{DD5F5C8E-277F-45D8-B043-BFC46A3E8F30}" presName="vert1" presStyleCnt="0"/>
      <dgm:spPr/>
    </dgm:pt>
  </dgm:ptLst>
  <dgm:cxnLst>
    <dgm:cxn modelId="{5A763713-5C43-4E19-9A07-01797CADB460}" srcId="{ED279CD8-6CFB-4AF7-BE4B-FAFBE7141FA1}" destId="{D3B2234E-85A9-43D4-9AA2-9C0F06F82541}" srcOrd="2" destOrd="0" parTransId="{515AD59F-5C05-4317-8A0B-8C086EAE1801}" sibTransId="{B7F97275-2ACB-4879-8448-33A5D383F596}"/>
    <dgm:cxn modelId="{37452639-FFE5-4FB0-9BE2-880F01AC5809}" srcId="{ED279CD8-6CFB-4AF7-BE4B-FAFBE7141FA1}" destId="{E87CB45D-2125-4BB3-A432-4965A4689826}" srcOrd="0" destOrd="0" parTransId="{087AC90F-98AC-485D-8653-E8835D64E0C3}" sibTransId="{C4A5E1B7-6506-4F88-B5AB-9899FC43EAED}"/>
    <dgm:cxn modelId="{A58A505B-4B92-4247-A41A-FA2EAC5E7166}" srcId="{ED279CD8-6CFB-4AF7-BE4B-FAFBE7141FA1}" destId="{B0D985CC-04B8-420D-9C78-1DE537CB7183}" srcOrd="1" destOrd="0" parTransId="{1D81E2D6-DD25-4BA8-9D6C-E2E54CD2E2BD}" sibTransId="{E872CDD2-4FFC-418E-A027-A18DFD2B4A24}"/>
    <dgm:cxn modelId="{7FE81C65-C486-4EC5-9D1B-F0CDF801FDB2}" srcId="{ED279CD8-6CFB-4AF7-BE4B-FAFBE7141FA1}" destId="{DD5F5C8E-277F-45D8-B043-BFC46A3E8F30}" srcOrd="3" destOrd="0" parTransId="{CB9BB47F-19BF-42C7-A426-CF1825F82E9D}" sibTransId="{2709D230-252D-43EF-85DC-3C6B32BF9B9E}"/>
    <dgm:cxn modelId="{776BA372-7AED-E349-AB12-8EB9755B7D6E}" type="presOf" srcId="{DD5F5C8E-277F-45D8-B043-BFC46A3E8F30}" destId="{790CB806-1A43-F442-98D1-F09FAE1A5E2E}" srcOrd="0" destOrd="0" presId="urn:microsoft.com/office/officeart/2008/layout/LinedList"/>
    <dgm:cxn modelId="{4C762CC7-84B5-2640-B8A1-B5709436AF96}" type="presOf" srcId="{B0D985CC-04B8-420D-9C78-1DE537CB7183}" destId="{5B939D57-EB95-5E4F-9D68-4397B2B9DB99}" srcOrd="0" destOrd="0" presId="urn:microsoft.com/office/officeart/2008/layout/LinedList"/>
    <dgm:cxn modelId="{CC686DC7-FD67-D041-A877-65B4B6C3A8F4}" type="presOf" srcId="{D3B2234E-85A9-43D4-9AA2-9C0F06F82541}" destId="{9482D1ED-3C03-CD48-A424-639A7B80CFF9}" srcOrd="0" destOrd="0" presId="urn:microsoft.com/office/officeart/2008/layout/LinedList"/>
    <dgm:cxn modelId="{0AA8AEC9-6A55-5E41-B822-2055E51953EA}" type="presOf" srcId="{ED279CD8-6CFB-4AF7-BE4B-FAFBE7141FA1}" destId="{6FADAD10-2B11-AB47-BC57-6E6086987928}" srcOrd="0" destOrd="0" presId="urn:microsoft.com/office/officeart/2008/layout/LinedList"/>
    <dgm:cxn modelId="{39A79DCA-A90D-DD40-9D58-09424043E365}" type="presOf" srcId="{E87CB45D-2125-4BB3-A432-4965A4689826}" destId="{A1963C97-528A-6043-AC71-218BAB65B32B}" srcOrd="0" destOrd="0" presId="urn:microsoft.com/office/officeart/2008/layout/LinedList"/>
    <dgm:cxn modelId="{19ABE551-EB41-7249-9B30-72F0FDD4B201}" type="presParOf" srcId="{6FADAD10-2B11-AB47-BC57-6E6086987928}" destId="{403F3673-34C9-C146-A510-63B86DED637D}" srcOrd="0" destOrd="0" presId="urn:microsoft.com/office/officeart/2008/layout/LinedList"/>
    <dgm:cxn modelId="{D84F265D-FE87-484E-8876-0A25FDACB75D}" type="presParOf" srcId="{6FADAD10-2B11-AB47-BC57-6E6086987928}" destId="{04A7E7E4-D53D-4144-BDC1-8F51145AADFF}" srcOrd="1" destOrd="0" presId="urn:microsoft.com/office/officeart/2008/layout/LinedList"/>
    <dgm:cxn modelId="{46457440-4899-BC4A-901B-6A424A12EF55}" type="presParOf" srcId="{04A7E7E4-D53D-4144-BDC1-8F51145AADFF}" destId="{A1963C97-528A-6043-AC71-218BAB65B32B}" srcOrd="0" destOrd="0" presId="urn:microsoft.com/office/officeart/2008/layout/LinedList"/>
    <dgm:cxn modelId="{11EFB1B9-844B-134F-9EEA-97AF2A70B15B}" type="presParOf" srcId="{04A7E7E4-D53D-4144-BDC1-8F51145AADFF}" destId="{C6D7D0EE-AA5F-554D-866C-0DFBB5826E7D}" srcOrd="1" destOrd="0" presId="urn:microsoft.com/office/officeart/2008/layout/LinedList"/>
    <dgm:cxn modelId="{0571A22A-5A74-7B4E-95EB-C6608E818B01}" type="presParOf" srcId="{6FADAD10-2B11-AB47-BC57-6E6086987928}" destId="{4D782A32-9A3B-4E45-84A7-7737A41E2BE9}" srcOrd="2" destOrd="0" presId="urn:microsoft.com/office/officeart/2008/layout/LinedList"/>
    <dgm:cxn modelId="{AE352E79-1DC2-354E-9B76-6B22E62EFC31}" type="presParOf" srcId="{6FADAD10-2B11-AB47-BC57-6E6086987928}" destId="{D15988AC-AE72-6E4D-9435-670B52A223AC}" srcOrd="3" destOrd="0" presId="urn:microsoft.com/office/officeart/2008/layout/LinedList"/>
    <dgm:cxn modelId="{65AB1C07-0AC3-FD4C-A05F-B864ECE3945F}" type="presParOf" srcId="{D15988AC-AE72-6E4D-9435-670B52A223AC}" destId="{5B939D57-EB95-5E4F-9D68-4397B2B9DB99}" srcOrd="0" destOrd="0" presId="urn:microsoft.com/office/officeart/2008/layout/LinedList"/>
    <dgm:cxn modelId="{573B646E-3917-A64A-AF99-312A84C782C0}" type="presParOf" srcId="{D15988AC-AE72-6E4D-9435-670B52A223AC}" destId="{1BF7F894-3A13-5140-A26B-D5E8FB963801}" srcOrd="1" destOrd="0" presId="urn:microsoft.com/office/officeart/2008/layout/LinedList"/>
    <dgm:cxn modelId="{280F67BC-6B53-6E48-8828-3C3341A20981}" type="presParOf" srcId="{6FADAD10-2B11-AB47-BC57-6E6086987928}" destId="{6CFF9AA6-E27A-5D4E-948E-5D0B6D88FED5}" srcOrd="4" destOrd="0" presId="urn:microsoft.com/office/officeart/2008/layout/LinedList"/>
    <dgm:cxn modelId="{2633AEC4-5752-284F-AF87-08DBE0229835}" type="presParOf" srcId="{6FADAD10-2B11-AB47-BC57-6E6086987928}" destId="{D1F526B9-85C4-7647-887A-DA8A98157EA8}" srcOrd="5" destOrd="0" presId="urn:microsoft.com/office/officeart/2008/layout/LinedList"/>
    <dgm:cxn modelId="{5E024FD8-51C2-564D-9843-5C8268C24030}" type="presParOf" srcId="{D1F526B9-85C4-7647-887A-DA8A98157EA8}" destId="{9482D1ED-3C03-CD48-A424-639A7B80CFF9}" srcOrd="0" destOrd="0" presId="urn:microsoft.com/office/officeart/2008/layout/LinedList"/>
    <dgm:cxn modelId="{F0B44FE9-3DCC-6347-A445-73B941FC7AFC}" type="presParOf" srcId="{D1F526B9-85C4-7647-887A-DA8A98157EA8}" destId="{3ADC21CC-E16A-C049-A8C2-AE49D826B2C0}" srcOrd="1" destOrd="0" presId="urn:microsoft.com/office/officeart/2008/layout/LinedList"/>
    <dgm:cxn modelId="{8881AD91-6314-5E49-B03D-15FB3C4D3416}" type="presParOf" srcId="{6FADAD10-2B11-AB47-BC57-6E6086987928}" destId="{B1FCFFFB-D77C-D34D-B0DE-03DDD8FE16B3}" srcOrd="6" destOrd="0" presId="urn:microsoft.com/office/officeart/2008/layout/LinedList"/>
    <dgm:cxn modelId="{EE40FCD2-3B94-3F41-B866-B4CE4676D239}" type="presParOf" srcId="{6FADAD10-2B11-AB47-BC57-6E6086987928}" destId="{7134E499-D13E-2744-9BA6-C449D21C8B7C}" srcOrd="7" destOrd="0" presId="urn:microsoft.com/office/officeart/2008/layout/LinedList"/>
    <dgm:cxn modelId="{6A994AC4-ED68-EB43-A5BD-AAE9B66434EF}" type="presParOf" srcId="{7134E499-D13E-2744-9BA6-C449D21C8B7C}" destId="{790CB806-1A43-F442-98D1-F09FAE1A5E2E}" srcOrd="0" destOrd="0" presId="urn:microsoft.com/office/officeart/2008/layout/LinedList"/>
    <dgm:cxn modelId="{C5CE64AA-3AFA-004E-AF8E-952DDC3B2948}" type="presParOf" srcId="{7134E499-D13E-2744-9BA6-C449D21C8B7C}" destId="{9C671F96-C613-7148-B537-E8E31FACCC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D49AE3-E419-4158-BC30-D7F2DB314D0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7B22E89-82D0-425B-8F14-47119DAE63DB}">
      <dgm:prSet/>
      <dgm:spPr/>
      <dgm:t>
        <a:bodyPr/>
        <a:lstStyle/>
        <a:p>
          <a:r>
            <a:rPr lang="en-GB"/>
            <a:t>Når du vil </a:t>
          </a:r>
          <a:r>
            <a:rPr lang="en-GB" b="1"/>
            <a:t>bygge et tilpasset Docker-image</a:t>
          </a:r>
          <a:r>
            <a:rPr lang="en-GB"/>
            <a:t>.</a:t>
          </a:r>
          <a:endParaRPr lang="en-US"/>
        </a:p>
      </dgm:t>
    </dgm:pt>
    <dgm:pt modelId="{9689F5B1-E44D-4FB8-9E75-27B75C84573E}" type="parTrans" cxnId="{38E7D16C-940C-4E99-B2A6-DBFC52271F6F}">
      <dgm:prSet/>
      <dgm:spPr/>
      <dgm:t>
        <a:bodyPr/>
        <a:lstStyle/>
        <a:p>
          <a:endParaRPr lang="en-US"/>
        </a:p>
      </dgm:t>
    </dgm:pt>
    <dgm:pt modelId="{C972712E-5CAC-44A1-A60B-2F78269AED69}" type="sibTrans" cxnId="{38E7D16C-940C-4E99-B2A6-DBFC52271F6F}">
      <dgm:prSet/>
      <dgm:spPr/>
      <dgm:t>
        <a:bodyPr/>
        <a:lstStyle/>
        <a:p>
          <a:endParaRPr lang="en-US"/>
        </a:p>
      </dgm:t>
    </dgm:pt>
    <dgm:pt modelId="{7904D642-990C-4813-8484-29988FA5D0F0}">
      <dgm:prSet/>
      <dgm:spPr/>
      <dgm:t>
        <a:bodyPr/>
        <a:lstStyle/>
        <a:p>
          <a:r>
            <a:rPr lang="en-GB"/>
            <a:t>Når du vil </a:t>
          </a:r>
          <a:r>
            <a:rPr lang="en-GB" b="1"/>
            <a:t>dele eller versionere et image</a:t>
          </a:r>
          <a:r>
            <a:rPr lang="en-GB"/>
            <a:t>.</a:t>
          </a:r>
          <a:endParaRPr lang="en-US"/>
        </a:p>
      </dgm:t>
    </dgm:pt>
    <dgm:pt modelId="{A41C62A6-E7EE-4C89-A5A7-3DDEC38BCC71}" type="parTrans" cxnId="{81FDFDE5-82E8-47D3-8BDE-B71A1A079984}">
      <dgm:prSet/>
      <dgm:spPr/>
      <dgm:t>
        <a:bodyPr/>
        <a:lstStyle/>
        <a:p>
          <a:endParaRPr lang="en-US"/>
        </a:p>
      </dgm:t>
    </dgm:pt>
    <dgm:pt modelId="{EBD04760-57A1-4161-BFE0-EE29B9A4EE3A}" type="sibTrans" cxnId="{81FDFDE5-82E8-47D3-8BDE-B71A1A079984}">
      <dgm:prSet/>
      <dgm:spPr/>
      <dgm:t>
        <a:bodyPr/>
        <a:lstStyle/>
        <a:p>
          <a:endParaRPr lang="en-US"/>
        </a:p>
      </dgm:t>
    </dgm:pt>
    <dgm:pt modelId="{97C0E658-DB2C-4EE3-AC1B-EC5DE7389B4E}">
      <dgm:prSet/>
      <dgm:spPr/>
      <dgm:t>
        <a:bodyPr/>
        <a:lstStyle/>
        <a:p>
          <a:r>
            <a:rPr lang="en-GB"/>
            <a:t>Når du har </a:t>
          </a:r>
          <a:r>
            <a:rPr lang="en-GB" b="1"/>
            <a:t>behov for et genanvendeligt og konsistent miljø</a:t>
          </a:r>
          <a:r>
            <a:rPr lang="en-GB"/>
            <a:t>.</a:t>
          </a:r>
          <a:endParaRPr lang="en-US"/>
        </a:p>
      </dgm:t>
    </dgm:pt>
    <dgm:pt modelId="{38A68B25-0423-4182-8DF4-453A9207ED8F}" type="parTrans" cxnId="{B366593F-5A76-4D9E-A8ED-467B8CC1FE32}">
      <dgm:prSet/>
      <dgm:spPr/>
      <dgm:t>
        <a:bodyPr/>
        <a:lstStyle/>
        <a:p>
          <a:endParaRPr lang="en-US"/>
        </a:p>
      </dgm:t>
    </dgm:pt>
    <dgm:pt modelId="{8E53C412-2119-4125-817D-B3D98035B361}" type="sibTrans" cxnId="{B366593F-5A76-4D9E-A8ED-467B8CC1FE32}">
      <dgm:prSet/>
      <dgm:spPr/>
      <dgm:t>
        <a:bodyPr/>
        <a:lstStyle/>
        <a:p>
          <a:endParaRPr lang="en-US"/>
        </a:p>
      </dgm:t>
    </dgm:pt>
    <dgm:pt modelId="{1E51595B-1AAA-6F40-A01D-F062A2BDDBD4}" type="pres">
      <dgm:prSet presAssocID="{1ED49AE3-E419-4158-BC30-D7F2DB314D0A}" presName="linear" presStyleCnt="0">
        <dgm:presLayoutVars>
          <dgm:animLvl val="lvl"/>
          <dgm:resizeHandles val="exact"/>
        </dgm:presLayoutVars>
      </dgm:prSet>
      <dgm:spPr/>
    </dgm:pt>
    <dgm:pt modelId="{0F20B97A-34FC-E042-995C-0E89EF00FD0D}" type="pres">
      <dgm:prSet presAssocID="{D7B22E89-82D0-425B-8F14-47119DAE63D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D09ADD-6926-A24E-A10E-5EFE9BD9D200}" type="pres">
      <dgm:prSet presAssocID="{C972712E-5CAC-44A1-A60B-2F78269AED69}" presName="spacer" presStyleCnt="0"/>
      <dgm:spPr/>
    </dgm:pt>
    <dgm:pt modelId="{6C715E2D-DEBF-DD4B-93BB-5F82C413228B}" type="pres">
      <dgm:prSet presAssocID="{7904D642-990C-4813-8484-29988FA5D0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5D32BB-A1E8-D04F-820F-15D43386916D}" type="pres">
      <dgm:prSet presAssocID="{EBD04760-57A1-4161-BFE0-EE29B9A4EE3A}" presName="spacer" presStyleCnt="0"/>
      <dgm:spPr/>
    </dgm:pt>
    <dgm:pt modelId="{FFDF81BF-C8D9-5E40-9B6A-83CFB35FBAA6}" type="pres">
      <dgm:prSet presAssocID="{97C0E658-DB2C-4EE3-AC1B-EC5DE7389B4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366593F-5A76-4D9E-A8ED-467B8CC1FE32}" srcId="{1ED49AE3-E419-4158-BC30-D7F2DB314D0A}" destId="{97C0E658-DB2C-4EE3-AC1B-EC5DE7389B4E}" srcOrd="2" destOrd="0" parTransId="{38A68B25-0423-4182-8DF4-453A9207ED8F}" sibTransId="{8E53C412-2119-4125-817D-B3D98035B361}"/>
    <dgm:cxn modelId="{B829A049-2DC7-4E4B-8171-17B854B7662A}" type="presOf" srcId="{97C0E658-DB2C-4EE3-AC1B-EC5DE7389B4E}" destId="{FFDF81BF-C8D9-5E40-9B6A-83CFB35FBAA6}" srcOrd="0" destOrd="0" presId="urn:microsoft.com/office/officeart/2005/8/layout/vList2"/>
    <dgm:cxn modelId="{38E7D16C-940C-4E99-B2A6-DBFC52271F6F}" srcId="{1ED49AE3-E419-4158-BC30-D7F2DB314D0A}" destId="{D7B22E89-82D0-425B-8F14-47119DAE63DB}" srcOrd="0" destOrd="0" parTransId="{9689F5B1-E44D-4FB8-9E75-27B75C84573E}" sibTransId="{C972712E-5CAC-44A1-A60B-2F78269AED69}"/>
    <dgm:cxn modelId="{789F797C-DB61-754C-9BD6-4EA8F3E99827}" type="presOf" srcId="{1ED49AE3-E419-4158-BC30-D7F2DB314D0A}" destId="{1E51595B-1AAA-6F40-A01D-F062A2BDDBD4}" srcOrd="0" destOrd="0" presId="urn:microsoft.com/office/officeart/2005/8/layout/vList2"/>
    <dgm:cxn modelId="{D5137693-1459-D84C-B5B7-C55F4572DE4C}" type="presOf" srcId="{D7B22E89-82D0-425B-8F14-47119DAE63DB}" destId="{0F20B97A-34FC-E042-995C-0E89EF00FD0D}" srcOrd="0" destOrd="0" presId="urn:microsoft.com/office/officeart/2005/8/layout/vList2"/>
    <dgm:cxn modelId="{2E3BB9CB-F1FE-E144-9536-D70E8906B535}" type="presOf" srcId="{7904D642-990C-4813-8484-29988FA5D0F0}" destId="{6C715E2D-DEBF-DD4B-93BB-5F82C413228B}" srcOrd="0" destOrd="0" presId="urn:microsoft.com/office/officeart/2005/8/layout/vList2"/>
    <dgm:cxn modelId="{81FDFDE5-82E8-47D3-8BDE-B71A1A079984}" srcId="{1ED49AE3-E419-4158-BC30-D7F2DB314D0A}" destId="{7904D642-990C-4813-8484-29988FA5D0F0}" srcOrd="1" destOrd="0" parTransId="{A41C62A6-E7EE-4C89-A5A7-3DDEC38BCC71}" sibTransId="{EBD04760-57A1-4161-BFE0-EE29B9A4EE3A}"/>
    <dgm:cxn modelId="{7AD24C50-AEB1-3C4F-A18F-0178E01E28ED}" type="presParOf" srcId="{1E51595B-1AAA-6F40-A01D-F062A2BDDBD4}" destId="{0F20B97A-34FC-E042-995C-0E89EF00FD0D}" srcOrd="0" destOrd="0" presId="urn:microsoft.com/office/officeart/2005/8/layout/vList2"/>
    <dgm:cxn modelId="{C740C288-0F76-6240-9407-6D89E4B81866}" type="presParOf" srcId="{1E51595B-1AAA-6F40-A01D-F062A2BDDBD4}" destId="{A7D09ADD-6926-A24E-A10E-5EFE9BD9D200}" srcOrd="1" destOrd="0" presId="urn:microsoft.com/office/officeart/2005/8/layout/vList2"/>
    <dgm:cxn modelId="{6E1543D8-B88F-C14C-A920-94AA2609C756}" type="presParOf" srcId="{1E51595B-1AAA-6F40-A01D-F062A2BDDBD4}" destId="{6C715E2D-DEBF-DD4B-93BB-5F82C413228B}" srcOrd="2" destOrd="0" presId="urn:microsoft.com/office/officeart/2005/8/layout/vList2"/>
    <dgm:cxn modelId="{C12C9684-B116-C74B-A262-4C0EC3C447A0}" type="presParOf" srcId="{1E51595B-1AAA-6F40-A01D-F062A2BDDBD4}" destId="{7D5D32BB-A1E8-D04F-820F-15D43386916D}" srcOrd="3" destOrd="0" presId="urn:microsoft.com/office/officeart/2005/8/layout/vList2"/>
    <dgm:cxn modelId="{B8AE4B22-F418-164F-991F-FEFC4A5F1768}" type="presParOf" srcId="{1E51595B-1AAA-6F40-A01D-F062A2BDDBD4}" destId="{FFDF81BF-C8D9-5E40-9B6A-83CFB35FBAA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4A8CFA-2085-4621-8171-F9231B3BF14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D473F0-D128-400F-B6E2-D0BC4B629182}">
      <dgm:prSet/>
      <dgm:spPr/>
      <dgm:t>
        <a:bodyPr/>
        <a:lstStyle/>
        <a:p>
          <a:r>
            <a:rPr lang="en-GB"/>
            <a:t>Når du har </a:t>
          </a:r>
          <a:r>
            <a:rPr lang="en-GB" b="1"/>
            <a:t>flere containere, der skal arbejde sammen</a:t>
          </a:r>
          <a:r>
            <a:rPr lang="en-GB"/>
            <a:t> (f.eks. en webserver og en database).</a:t>
          </a:r>
          <a:endParaRPr lang="en-US"/>
        </a:p>
      </dgm:t>
    </dgm:pt>
    <dgm:pt modelId="{5E2D1800-3257-447A-8AF4-4BF8DAD3B1CA}" type="parTrans" cxnId="{207FCE94-141F-4091-83D9-34930377548C}">
      <dgm:prSet/>
      <dgm:spPr/>
      <dgm:t>
        <a:bodyPr/>
        <a:lstStyle/>
        <a:p>
          <a:endParaRPr lang="en-US"/>
        </a:p>
      </dgm:t>
    </dgm:pt>
    <dgm:pt modelId="{D212C72D-9466-43E7-B5D1-89B7CAA76DFA}" type="sibTrans" cxnId="{207FCE94-141F-4091-83D9-34930377548C}">
      <dgm:prSet/>
      <dgm:spPr/>
      <dgm:t>
        <a:bodyPr/>
        <a:lstStyle/>
        <a:p>
          <a:endParaRPr lang="en-US"/>
        </a:p>
      </dgm:t>
    </dgm:pt>
    <dgm:pt modelId="{60FA834A-F856-48C5-8C32-AAB8248E9615}">
      <dgm:prSet/>
      <dgm:spPr/>
      <dgm:t>
        <a:bodyPr/>
        <a:lstStyle/>
        <a:p>
          <a:r>
            <a:rPr lang="en-GB"/>
            <a:t>Når du vil </a:t>
          </a:r>
          <a:r>
            <a:rPr lang="en-GB" b="1"/>
            <a:t>forenkle opsætningen af et miljø</a:t>
          </a:r>
          <a:r>
            <a:rPr lang="en-GB"/>
            <a:t> til udvikling, test eller deployment.</a:t>
          </a:r>
          <a:endParaRPr lang="en-US"/>
        </a:p>
      </dgm:t>
    </dgm:pt>
    <dgm:pt modelId="{295F764F-7D33-4388-950C-5C5D7BA77506}" type="parTrans" cxnId="{2311ED81-B588-43CB-A598-240E1A44410D}">
      <dgm:prSet/>
      <dgm:spPr/>
      <dgm:t>
        <a:bodyPr/>
        <a:lstStyle/>
        <a:p>
          <a:endParaRPr lang="en-US"/>
        </a:p>
      </dgm:t>
    </dgm:pt>
    <dgm:pt modelId="{A081BDE1-C882-412A-867E-D0988D3E57B3}" type="sibTrans" cxnId="{2311ED81-B588-43CB-A598-240E1A44410D}">
      <dgm:prSet/>
      <dgm:spPr/>
      <dgm:t>
        <a:bodyPr/>
        <a:lstStyle/>
        <a:p>
          <a:endParaRPr lang="en-US"/>
        </a:p>
      </dgm:t>
    </dgm:pt>
    <dgm:pt modelId="{DFC4E5E8-8A08-4B05-BF6B-BF6C018D4808}">
      <dgm:prSet/>
      <dgm:spPr/>
      <dgm:t>
        <a:bodyPr/>
        <a:lstStyle/>
        <a:p>
          <a:r>
            <a:rPr lang="en-GB"/>
            <a:t>Når du vil have </a:t>
          </a:r>
          <a:r>
            <a:rPr lang="en-GB" b="1"/>
            <a:t>en lettere måde at styre afhængigheder og netværk</a:t>
          </a:r>
          <a:r>
            <a:rPr lang="en-GB"/>
            <a:t> mellem containere.</a:t>
          </a:r>
          <a:endParaRPr lang="en-US"/>
        </a:p>
      </dgm:t>
    </dgm:pt>
    <dgm:pt modelId="{2C60F935-5D3F-4EF4-86D4-C89264169256}" type="parTrans" cxnId="{EBAC610A-4802-4673-A88E-55C6221C8E35}">
      <dgm:prSet/>
      <dgm:spPr/>
      <dgm:t>
        <a:bodyPr/>
        <a:lstStyle/>
        <a:p>
          <a:endParaRPr lang="en-US"/>
        </a:p>
      </dgm:t>
    </dgm:pt>
    <dgm:pt modelId="{06F716F0-007A-4BC3-92BB-01D616220F46}" type="sibTrans" cxnId="{EBAC610A-4802-4673-A88E-55C6221C8E35}">
      <dgm:prSet/>
      <dgm:spPr/>
      <dgm:t>
        <a:bodyPr/>
        <a:lstStyle/>
        <a:p>
          <a:endParaRPr lang="en-US"/>
        </a:p>
      </dgm:t>
    </dgm:pt>
    <dgm:pt modelId="{4F693BC4-3DDC-A248-A9DE-039F369DBD3A}" type="pres">
      <dgm:prSet presAssocID="{E74A8CFA-2085-4621-8171-F9231B3BF141}" presName="vert0" presStyleCnt="0">
        <dgm:presLayoutVars>
          <dgm:dir/>
          <dgm:animOne val="branch"/>
          <dgm:animLvl val="lvl"/>
        </dgm:presLayoutVars>
      </dgm:prSet>
      <dgm:spPr/>
    </dgm:pt>
    <dgm:pt modelId="{1FFADF6A-7113-3A47-8655-0CA35FF97DCA}" type="pres">
      <dgm:prSet presAssocID="{96D473F0-D128-400F-B6E2-D0BC4B629182}" presName="thickLine" presStyleLbl="alignNode1" presStyleIdx="0" presStyleCnt="3"/>
      <dgm:spPr/>
    </dgm:pt>
    <dgm:pt modelId="{CDE9DEFF-3E10-4245-8602-0BCF19ECA866}" type="pres">
      <dgm:prSet presAssocID="{96D473F0-D128-400F-B6E2-D0BC4B629182}" presName="horz1" presStyleCnt="0"/>
      <dgm:spPr/>
    </dgm:pt>
    <dgm:pt modelId="{C4702175-D0C7-9742-9457-1DFCE2973EF7}" type="pres">
      <dgm:prSet presAssocID="{96D473F0-D128-400F-B6E2-D0BC4B629182}" presName="tx1" presStyleLbl="revTx" presStyleIdx="0" presStyleCnt="3"/>
      <dgm:spPr/>
    </dgm:pt>
    <dgm:pt modelId="{FD4AD674-A5B9-E648-9F5A-78E33627B59B}" type="pres">
      <dgm:prSet presAssocID="{96D473F0-D128-400F-B6E2-D0BC4B629182}" presName="vert1" presStyleCnt="0"/>
      <dgm:spPr/>
    </dgm:pt>
    <dgm:pt modelId="{F3D0344D-21B9-6A46-8602-4F4EDDDC6BD7}" type="pres">
      <dgm:prSet presAssocID="{60FA834A-F856-48C5-8C32-AAB8248E9615}" presName="thickLine" presStyleLbl="alignNode1" presStyleIdx="1" presStyleCnt="3"/>
      <dgm:spPr/>
    </dgm:pt>
    <dgm:pt modelId="{87B0E450-D9D3-CA45-AD45-3162463E1E32}" type="pres">
      <dgm:prSet presAssocID="{60FA834A-F856-48C5-8C32-AAB8248E9615}" presName="horz1" presStyleCnt="0"/>
      <dgm:spPr/>
    </dgm:pt>
    <dgm:pt modelId="{5EBFD1E9-DF15-F04B-A2C5-C4525197686F}" type="pres">
      <dgm:prSet presAssocID="{60FA834A-F856-48C5-8C32-AAB8248E9615}" presName="tx1" presStyleLbl="revTx" presStyleIdx="1" presStyleCnt="3"/>
      <dgm:spPr/>
    </dgm:pt>
    <dgm:pt modelId="{3C1CF452-669B-3F4F-A31C-395D51B5AB6D}" type="pres">
      <dgm:prSet presAssocID="{60FA834A-F856-48C5-8C32-AAB8248E9615}" presName="vert1" presStyleCnt="0"/>
      <dgm:spPr/>
    </dgm:pt>
    <dgm:pt modelId="{C5D995CA-3B07-C24B-865D-5118E682305B}" type="pres">
      <dgm:prSet presAssocID="{DFC4E5E8-8A08-4B05-BF6B-BF6C018D4808}" presName="thickLine" presStyleLbl="alignNode1" presStyleIdx="2" presStyleCnt="3"/>
      <dgm:spPr/>
    </dgm:pt>
    <dgm:pt modelId="{ED8CCC9A-867A-D94E-929A-4991CDAEBABD}" type="pres">
      <dgm:prSet presAssocID="{DFC4E5E8-8A08-4B05-BF6B-BF6C018D4808}" presName="horz1" presStyleCnt="0"/>
      <dgm:spPr/>
    </dgm:pt>
    <dgm:pt modelId="{E56CC614-BF12-BC41-84E5-9011F5593612}" type="pres">
      <dgm:prSet presAssocID="{DFC4E5E8-8A08-4B05-BF6B-BF6C018D4808}" presName="tx1" presStyleLbl="revTx" presStyleIdx="2" presStyleCnt="3"/>
      <dgm:spPr/>
    </dgm:pt>
    <dgm:pt modelId="{7D06113C-8CDB-9241-9AF1-EB0948F72C0C}" type="pres">
      <dgm:prSet presAssocID="{DFC4E5E8-8A08-4B05-BF6B-BF6C018D4808}" presName="vert1" presStyleCnt="0"/>
      <dgm:spPr/>
    </dgm:pt>
  </dgm:ptLst>
  <dgm:cxnLst>
    <dgm:cxn modelId="{EBAC610A-4802-4673-A88E-55C6221C8E35}" srcId="{E74A8CFA-2085-4621-8171-F9231B3BF141}" destId="{DFC4E5E8-8A08-4B05-BF6B-BF6C018D4808}" srcOrd="2" destOrd="0" parTransId="{2C60F935-5D3F-4EF4-86D4-C89264169256}" sibTransId="{06F716F0-007A-4BC3-92BB-01D616220F46}"/>
    <dgm:cxn modelId="{BBF5D429-6F96-0F42-8E37-7AFE028CAE2D}" type="presOf" srcId="{DFC4E5E8-8A08-4B05-BF6B-BF6C018D4808}" destId="{E56CC614-BF12-BC41-84E5-9011F5593612}" srcOrd="0" destOrd="0" presId="urn:microsoft.com/office/officeart/2008/layout/LinedList"/>
    <dgm:cxn modelId="{2311ED81-B588-43CB-A598-240E1A44410D}" srcId="{E74A8CFA-2085-4621-8171-F9231B3BF141}" destId="{60FA834A-F856-48C5-8C32-AAB8248E9615}" srcOrd="1" destOrd="0" parTransId="{295F764F-7D33-4388-950C-5C5D7BA77506}" sibTransId="{A081BDE1-C882-412A-867E-D0988D3E57B3}"/>
    <dgm:cxn modelId="{A154F98A-4E3F-864F-8A49-D9DEA0E2F3B4}" type="presOf" srcId="{96D473F0-D128-400F-B6E2-D0BC4B629182}" destId="{C4702175-D0C7-9742-9457-1DFCE2973EF7}" srcOrd="0" destOrd="0" presId="urn:microsoft.com/office/officeart/2008/layout/LinedList"/>
    <dgm:cxn modelId="{207FCE94-141F-4091-83D9-34930377548C}" srcId="{E74A8CFA-2085-4621-8171-F9231B3BF141}" destId="{96D473F0-D128-400F-B6E2-D0BC4B629182}" srcOrd="0" destOrd="0" parTransId="{5E2D1800-3257-447A-8AF4-4BF8DAD3B1CA}" sibTransId="{D212C72D-9466-43E7-B5D1-89B7CAA76DFA}"/>
    <dgm:cxn modelId="{9D99A1A7-DCC4-7446-975C-FB027351A319}" type="presOf" srcId="{E74A8CFA-2085-4621-8171-F9231B3BF141}" destId="{4F693BC4-3DDC-A248-A9DE-039F369DBD3A}" srcOrd="0" destOrd="0" presId="urn:microsoft.com/office/officeart/2008/layout/LinedList"/>
    <dgm:cxn modelId="{132461FE-A41D-184B-8DA0-D0914A1FC09F}" type="presOf" srcId="{60FA834A-F856-48C5-8C32-AAB8248E9615}" destId="{5EBFD1E9-DF15-F04B-A2C5-C4525197686F}" srcOrd="0" destOrd="0" presId="urn:microsoft.com/office/officeart/2008/layout/LinedList"/>
    <dgm:cxn modelId="{90848705-9B7E-6544-9D24-7F71FFBCED11}" type="presParOf" srcId="{4F693BC4-3DDC-A248-A9DE-039F369DBD3A}" destId="{1FFADF6A-7113-3A47-8655-0CA35FF97DCA}" srcOrd="0" destOrd="0" presId="urn:microsoft.com/office/officeart/2008/layout/LinedList"/>
    <dgm:cxn modelId="{7DA430C0-D436-5C4A-B513-5CF629036D6B}" type="presParOf" srcId="{4F693BC4-3DDC-A248-A9DE-039F369DBD3A}" destId="{CDE9DEFF-3E10-4245-8602-0BCF19ECA866}" srcOrd="1" destOrd="0" presId="urn:microsoft.com/office/officeart/2008/layout/LinedList"/>
    <dgm:cxn modelId="{D80AD543-9CA2-DE4B-B85E-5D71F7A28BF6}" type="presParOf" srcId="{CDE9DEFF-3E10-4245-8602-0BCF19ECA866}" destId="{C4702175-D0C7-9742-9457-1DFCE2973EF7}" srcOrd="0" destOrd="0" presId="urn:microsoft.com/office/officeart/2008/layout/LinedList"/>
    <dgm:cxn modelId="{0273A646-6E7F-F440-A0B4-C5DC850AD7A4}" type="presParOf" srcId="{CDE9DEFF-3E10-4245-8602-0BCF19ECA866}" destId="{FD4AD674-A5B9-E648-9F5A-78E33627B59B}" srcOrd="1" destOrd="0" presId="urn:microsoft.com/office/officeart/2008/layout/LinedList"/>
    <dgm:cxn modelId="{8FFC7782-2809-644D-9151-EE7DE79D18C9}" type="presParOf" srcId="{4F693BC4-3DDC-A248-A9DE-039F369DBD3A}" destId="{F3D0344D-21B9-6A46-8602-4F4EDDDC6BD7}" srcOrd="2" destOrd="0" presId="urn:microsoft.com/office/officeart/2008/layout/LinedList"/>
    <dgm:cxn modelId="{BBF656EC-CCDD-E841-AAE2-35D2F96FF940}" type="presParOf" srcId="{4F693BC4-3DDC-A248-A9DE-039F369DBD3A}" destId="{87B0E450-D9D3-CA45-AD45-3162463E1E32}" srcOrd="3" destOrd="0" presId="urn:microsoft.com/office/officeart/2008/layout/LinedList"/>
    <dgm:cxn modelId="{E10CE4FC-AEA1-A944-B197-704C52845958}" type="presParOf" srcId="{87B0E450-D9D3-CA45-AD45-3162463E1E32}" destId="{5EBFD1E9-DF15-F04B-A2C5-C4525197686F}" srcOrd="0" destOrd="0" presId="urn:microsoft.com/office/officeart/2008/layout/LinedList"/>
    <dgm:cxn modelId="{7D9FAD6C-AB43-424B-B3A7-8A9E83A09003}" type="presParOf" srcId="{87B0E450-D9D3-CA45-AD45-3162463E1E32}" destId="{3C1CF452-669B-3F4F-A31C-395D51B5AB6D}" srcOrd="1" destOrd="0" presId="urn:microsoft.com/office/officeart/2008/layout/LinedList"/>
    <dgm:cxn modelId="{398FDABA-9FDA-2F4A-B655-B24503735942}" type="presParOf" srcId="{4F693BC4-3DDC-A248-A9DE-039F369DBD3A}" destId="{C5D995CA-3B07-C24B-865D-5118E682305B}" srcOrd="4" destOrd="0" presId="urn:microsoft.com/office/officeart/2008/layout/LinedList"/>
    <dgm:cxn modelId="{FE7E38A7-69E5-4441-B07B-B6FB6E55AB61}" type="presParOf" srcId="{4F693BC4-3DDC-A248-A9DE-039F369DBD3A}" destId="{ED8CCC9A-867A-D94E-929A-4991CDAEBABD}" srcOrd="5" destOrd="0" presId="urn:microsoft.com/office/officeart/2008/layout/LinedList"/>
    <dgm:cxn modelId="{1A5E631B-76F0-AC42-8B12-A375877BB19F}" type="presParOf" srcId="{ED8CCC9A-867A-D94E-929A-4991CDAEBABD}" destId="{E56CC614-BF12-BC41-84E5-9011F5593612}" srcOrd="0" destOrd="0" presId="urn:microsoft.com/office/officeart/2008/layout/LinedList"/>
    <dgm:cxn modelId="{0834A75F-9E20-2445-9C18-C2AB4F684F19}" type="presParOf" srcId="{ED8CCC9A-867A-D94E-929A-4991CDAEBABD}" destId="{7D06113C-8CDB-9241-9AF1-EB0948F72C0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A8F68-54FC-894B-8F20-FCE4D6F5EF72}">
      <dsp:nvSpPr>
        <dsp:cNvPr id="0" name=""/>
        <dsp:cNvSpPr/>
      </dsp:nvSpPr>
      <dsp:spPr>
        <a:xfrm>
          <a:off x="0" y="67043"/>
          <a:ext cx="6666833" cy="171375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/>
            <a:t>Hvordan går det med øvelsen?</a:t>
          </a:r>
          <a:endParaRPr lang="en-US" sz="3100" kern="1200"/>
        </a:p>
      </dsp:txBody>
      <dsp:txXfrm>
        <a:off x="83659" y="150702"/>
        <a:ext cx="6499515" cy="1546439"/>
      </dsp:txXfrm>
    </dsp:sp>
    <dsp:sp modelId="{40BE90D3-879C-D44E-ACBB-4F743B26753D}">
      <dsp:nvSpPr>
        <dsp:cNvPr id="0" name=""/>
        <dsp:cNvSpPr/>
      </dsp:nvSpPr>
      <dsp:spPr>
        <a:xfrm>
          <a:off x="0" y="1870081"/>
          <a:ext cx="6666833" cy="1713757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/>
            <a:t>Skal vi prøve på klassen at lave et Website med noget dummy html kode?</a:t>
          </a:r>
          <a:endParaRPr lang="en-US" sz="3100" kern="1200"/>
        </a:p>
      </dsp:txBody>
      <dsp:txXfrm>
        <a:off x="83659" y="1953740"/>
        <a:ext cx="6499515" cy="1546439"/>
      </dsp:txXfrm>
    </dsp:sp>
    <dsp:sp modelId="{6B6AD2FC-6F2D-5446-9C64-526E13832201}">
      <dsp:nvSpPr>
        <dsp:cNvPr id="0" name=""/>
        <dsp:cNvSpPr/>
      </dsp:nvSpPr>
      <dsp:spPr>
        <a:xfrm>
          <a:off x="0" y="3673118"/>
          <a:ext cx="6666833" cy="1713757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100" kern="1200"/>
            <a:t>Eller skal vi gå videre.</a:t>
          </a:r>
          <a:endParaRPr lang="en-US" sz="3100" kern="1200"/>
        </a:p>
      </dsp:txBody>
      <dsp:txXfrm>
        <a:off x="83659" y="3756777"/>
        <a:ext cx="6499515" cy="1546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6B679-EDBA-C149-83CE-E45CD711C025}">
      <dsp:nvSpPr>
        <dsp:cNvPr id="0" name=""/>
        <dsp:cNvSpPr/>
      </dsp:nvSpPr>
      <dsp:spPr>
        <a:xfrm>
          <a:off x="0" y="9409"/>
          <a:ext cx="6666833" cy="5405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i="0" kern="1200"/>
            <a:t>Læringsmål</a:t>
          </a:r>
          <a:endParaRPr lang="en-US" sz="2200" kern="1200"/>
        </a:p>
      </dsp:txBody>
      <dsp:txXfrm>
        <a:off x="26387" y="35796"/>
        <a:ext cx="6614059" cy="487766"/>
      </dsp:txXfrm>
    </dsp:sp>
    <dsp:sp modelId="{3B5789A9-B061-F246-932E-78D284B470A8}">
      <dsp:nvSpPr>
        <dsp:cNvPr id="0" name=""/>
        <dsp:cNvSpPr/>
      </dsp:nvSpPr>
      <dsp:spPr>
        <a:xfrm>
          <a:off x="0" y="549949"/>
          <a:ext cx="6666833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/>
            <a:t>Efter undervisningen skal deltagerne kunne:</a:t>
          </a:r>
          <a:endParaRPr lang="en-US" sz="1700" kern="1200"/>
        </a:p>
      </dsp:txBody>
      <dsp:txXfrm>
        <a:off x="0" y="549949"/>
        <a:ext cx="6666833" cy="364320"/>
      </dsp:txXfrm>
    </dsp:sp>
    <dsp:sp modelId="{B7E94559-4542-314C-9831-005E6C71EF2A}">
      <dsp:nvSpPr>
        <dsp:cNvPr id="0" name=""/>
        <dsp:cNvSpPr/>
      </dsp:nvSpPr>
      <dsp:spPr>
        <a:xfrm>
          <a:off x="0" y="914269"/>
          <a:ext cx="6666833" cy="540540"/>
        </a:xfrm>
        <a:prstGeom prst="round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i="0" kern="1200"/>
            <a:t>Forstå Docker-konceptet</a:t>
          </a:r>
          <a:endParaRPr lang="en-US" sz="2200" kern="1200"/>
        </a:p>
      </dsp:txBody>
      <dsp:txXfrm>
        <a:off x="26387" y="940656"/>
        <a:ext cx="6614059" cy="487766"/>
      </dsp:txXfrm>
    </dsp:sp>
    <dsp:sp modelId="{74586851-8047-C84F-B768-80D9D748824A}">
      <dsp:nvSpPr>
        <dsp:cNvPr id="0" name=""/>
        <dsp:cNvSpPr/>
      </dsp:nvSpPr>
      <dsp:spPr>
        <a:xfrm>
          <a:off x="0" y="1454809"/>
          <a:ext cx="6666833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/>
            <a:t>Hvad er Docker, og hvorfor bruges det?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/>
            <a:t>Fordele ved containerbaseret udvikling</a:t>
          </a:r>
          <a:endParaRPr lang="en-US" sz="1700" kern="1200"/>
        </a:p>
      </dsp:txBody>
      <dsp:txXfrm>
        <a:off x="0" y="1454809"/>
        <a:ext cx="6666833" cy="592020"/>
      </dsp:txXfrm>
    </dsp:sp>
    <dsp:sp modelId="{D4DD4779-75BE-1145-90F7-0340327A89C8}">
      <dsp:nvSpPr>
        <dsp:cNvPr id="0" name=""/>
        <dsp:cNvSpPr/>
      </dsp:nvSpPr>
      <dsp:spPr>
        <a:xfrm>
          <a:off x="0" y="2046829"/>
          <a:ext cx="6666833" cy="540540"/>
        </a:xfrm>
        <a:prstGeom prst="roundRect">
          <a:avLst/>
        </a:prstGeom>
        <a:gradFill rotWithShape="0">
          <a:gsLst>
            <a:gs pos="0">
              <a:schemeClr val="accent2">
                <a:hueOff val="3221806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6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6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i="0" kern="1200"/>
            <a:t>Opsætte og anvende Docker-containere</a:t>
          </a:r>
          <a:endParaRPr lang="en-US" sz="2200" kern="1200"/>
        </a:p>
      </dsp:txBody>
      <dsp:txXfrm>
        <a:off x="26387" y="2073216"/>
        <a:ext cx="6614059" cy="487766"/>
      </dsp:txXfrm>
    </dsp:sp>
    <dsp:sp modelId="{17883697-DF0A-F043-BF35-531B4DF48148}">
      <dsp:nvSpPr>
        <dsp:cNvPr id="0" name=""/>
        <dsp:cNvSpPr/>
      </dsp:nvSpPr>
      <dsp:spPr>
        <a:xfrm>
          <a:off x="0" y="2587370"/>
          <a:ext cx="6666833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/>
            <a:t>Hente og køre en simpel container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/>
            <a:t>Forstå forskellen mellem images, containers og volumes</a:t>
          </a:r>
          <a:endParaRPr lang="en-US" sz="1700" kern="1200"/>
        </a:p>
      </dsp:txBody>
      <dsp:txXfrm>
        <a:off x="0" y="2587370"/>
        <a:ext cx="6666833" cy="592020"/>
      </dsp:txXfrm>
    </dsp:sp>
    <dsp:sp modelId="{7024E4DE-443A-A74C-8388-3A23FBD19C5F}">
      <dsp:nvSpPr>
        <dsp:cNvPr id="0" name=""/>
        <dsp:cNvSpPr/>
      </dsp:nvSpPr>
      <dsp:spPr>
        <a:xfrm>
          <a:off x="0" y="3179389"/>
          <a:ext cx="6666833" cy="540540"/>
        </a:xfrm>
        <a:prstGeom prst="roundRect">
          <a:avLst/>
        </a:prstGeom>
        <a:gradFill rotWithShape="0">
          <a:gsLst>
            <a:gs pos="0">
              <a:schemeClr val="accent2">
                <a:hueOff val="4832709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09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09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i="0" kern="1200"/>
            <a:t>Forstå netværk og porte i Docker</a:t>
          </a:r>
          <a:endParaRPr lang="en-US" sz="2200" kern="1200"/>
        </a:p>
      </dsp:txBody>
      <dsp:txXfrm>
        <a:off x="26387" y="3205776"/>
        <a:ext cx="6614059" cy="487766"/>
      </dsp:txXfrm>
    </dsp:sp>
    <dsp:sp modelId="{96FDD6FE-AC99-C14E-986B-C5E0210D3E82}">
      <dsp:nvSpPr>
        <dsp:cNvPr id="0" name=""/>
        <dsp:cNvSpPr/>
      </dsp:nvSpPr>
      <dsp:spPr>
        <a:xfrm>
          <a:off x="0" y="3719930"/>
          <a:ext cx="6666833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/>
            <a:t>Hvordan fungerer netværk i Docker?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/>
            <a:t>Opsætning af porte og kommunikation mellem containere</a:t>
          </a:r>
          <a:endParaRPr lang="en-US" sz="1700" kern="1200"/>
        </a:p>
      </dsp:txBody>
      <dsp:txXfrm>
        <a:off x="0" y="3719930"/>
        <a:ext cx="6666833" cy="592020"/>
      </dsp:txXfrm>
    </dsp:sp>
    <dsp:sp modelId="{65A5164A-CFBC-374F-A648-C5198346CEF7}">
      <dsp:nvSpPr>
        <dsp:cNvPr id="0" name=""/>
        <dsp:cNvSpPr/>
      </dsp:nvSpPr>
      <dsp:spPr>
        <a:xfrm>
          <a:off x="0" y="4311950"/>
          <a:ext cx="6666833" cy="54054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i="0" kern="1200"/>
            <a:t>Brug af Docker Compose</a:t>
          </a:r>
          <a:endParaRPr lang="en-US" sz="2200" kern="1200"/>
        </a:p>
      </dsp:txBody>
      <dsp:txXfrm>
        <a:off x="26387" y="4338337"/>
        <a:ext cx="6614059" cy="487766"/>
      </dsp:txXfrm>
    </dsp:sp>
    <dsp:sp modelId="{BF1DC8CB-8210-354D-BC57-5CBF59E8203D}">
      <dsp:nvSpPr>
        <dsp:cNvPr id="0" name=""/>
        <dsp:cNvSpPr/>
      </dsp:nvSpPr>
      <dsp:spPr>
        <a:xfrm>
          <a:off x="0" y="4852490"/>
          <a:ext cx="6666833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/>
            <a:t>Fordele ved Docker Compose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700" b="0" i="0" kern="1200"/>
            <a:t>Opsætning af en docker-compose.yml-fil</a:t>
          </a:r>
          <a:endParaRPr lang="en-US" sz="1700" kern="1200"/>
        </a:p>
      </dsp:txBody>
      <dsp:txXfrm>
        <a:off x="0" y="4852490"/>
        <a:ext cx="6666833" cy="5920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40330-E40E-48FB-84A8-D778E7F70279}">
      <dsp:nvSpPr>
        <dsp:cNvPr id="0" name=""/>
        <dsp:cNvSpPr/>
      </dsp:nvSpPr>
      <dsp:spPr>
        <a:xfrm>
          <a:off x="564387" y="0"/>
          <a:ext cx="1510523" cy="1413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AB6D3-5AC0-49E0-91CD-7A2D3F00AD55}">
      <dsp:nvSpPr>
        <dsp:cNvPr id="0" name=""/>
        <dsp:cNvSpPr/>
      </dsp:nvSpPr>
      <dsp:spPr>
        <a:xfrm>
          <a:off x="564387" y="1588174"/>
          <a:ext cx="4315781" cy="60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100" b="1" i="0" kern="1200"/>
            <a:t>Hvorfor er dette vigtigt?</a:t>
          </a:r>
          <a:endParaRPr lang="en-US" sz="3100" kern="1200"/>
        </a:p>
      </dsp:txBody>
      <dsp:txXfrm>
        <a:off x="564387" y="1588174"/>
        <a:ext cx="4315781" cy="605627"/>
      </dsp:txXfrm>
    </dsp:sp>
    <dsp:sp modelId="{FCB25D67-010A-4977-B2E5-4BB5BDA0C335}">
      <dsp:nvSpPr>
        <dsp:cNvPr id="0" name=""/>
        <dsp:cNvSpPr/>
      </dsp:nvSpPr>
      <dsp:spPr>
        <a:xfrm>
          <a:off x="564387" y="2275217"/>
          <a:ext cx="4315781" cy="207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Docker er en kernekomponent i moderne softwareudvikling og DevOps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Effektiv </a:t>
          </a:r>
          <a:r>
            <a:rPr lang="en-GB" sz="1700" b="1" i="0" kern="1200"/>
            <a:t>ressourcehåndtering og skalerbarhed </a:t>
          </a:r>
          <a:r>
            <a:rPr lang="en-GB" sz="1700" b="0" i="0" kern="1200"/>
            <a:t>i udviklingsmiljøer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i="0" kern="1200"/>
            <a:t>Udbredt brug i cloud-løsninger </a:t>
          </a:r>
          <a:r>
            <a:rPr lang="en-GB" sz="1700" b="0" i="0" kern="1200"/>
            <a:t>og </a:t>
          </a:r>
          <a:r>
            <a:rPr lang="en-GB" sz="1700" b="1" i="0" kern="1200"/>
            <a:t>microservices-arkitekturer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Relevans for både </a:t>
          </a:r>
          <a:r>
            <a:rPr lang="en-GB" sz="1700" b="1" i="0" kern="1200"/>
            <a:t>udviklere</a:t>
          </a:r>
          <a:r>
            <a:rPr lang="en-GB" sz="1700" b="0" i="0" kern="1200"/>
            <a:t>, systemadministratorer og </a:t>
          </a:r>
          <a:r>
            <a:rPr lang="en-GB" sz="1700" b="1" i="0" kern="1200"/>
            <a:t>DevOps-teams</a:t>
          </a:r>
          <a:endParaRPr lang="en-US" sz="1700" kern="1200"/>
        </a:p>
      </dsp:txBody>
      <dsp:txXfrm>
        <a:off x="564387" y="2275217"/>
        <a:ext cx="4315781" cy="2076120"/>
      </dsp:txXfrm>
    </dsp:sp>
    <dsp:sp modelId="{43B2C0E1-B278-4BC2-940B-E22BB7925050}">
      <dsp:nvSpPr>
        <dsp:cNvPr id="0" name=""/>
        <dsp:cNvSpPr/>
      </dsp:nvSpPr>
      <dsp:spPr>
        <a:xfrm>
          <a:off x="5635430" y="0"/>
          <a:ext cx="1510523" cy="1413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573B9-CA14-4534-8B81-3A521287FC92}">
      <dsp:nvSpPr>
        <dsp:cNvPr id="0" name=""/>
        <dsp:cNvSpPr/>
      </dsp:nvSpPr>
      <dsp:spPr>
        <a:xfrm>
          <a:off x="5635430" y="1588174"/>
          <a:ext cx="4315781" cy="60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100" b="1" i="0" kern="1200"/>
            <a:t>Forventet udbytte:</a:t>
          </a:r>
          <a:endParaRPr lang="en-US" sz="3100" kern="1200"/>
        </a:p>
      </dsp:txBody>
      <dsp:txXfrm>
        <a:off x="5635430" y="1588174"/>
        <a:ext cx="4315781" cy="605627"/>
      </dsp:txXfrm>
    </dsp:sp>
    <dsp:sp modelId="{EEFA3016-9A4F-473A-953E-DAA7C78C0E60}">
      <dsp:nvSpPr>
        <dsp:cNvPr id="0" name=""/>
        <dsp:cNvSpPr/>
      </dsp:nvSpPr>
      <dsp:spPr>
        <a:xfrm>
          <a:off x="5635430" y="2275217"/>
          <a:ext cx="4315781" cy="207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dirty="0"/>
            <a:t>Stud. </a:t>
          </a:r>
          <a:r>
            <a:rPr lang="en-GB" sz="1700" b="0" i="0" kern="1200" dirty="0" err="1"/>
            <a:t>vil</a:t>
          </a:r>
          <a:r>
            <a:rPr lang="en-GB" sz="1700" b="0" i="0" kern="1200" dirty="0"/>
            <a:t> </a:t>
          </a:r>
          <a:r>
            <a:rPr lang="en-GB" sz="1700" b="0" i="0" kern="1200" dirty="0" err="1"/>
            <a:t>få</a:t>
          </a:r>
          <a:r>
            <a:rPr lang="en-GB" sz="1700" b="0" i="0" kern="1200" dirty="0"/>
            <a:t> </a:t>
          </a:r>
          <a:r>
            <a:rPr lang="en-GB" sz="1700" b="0" i="0" kern="1200" dirty="0" err="1"/>
            <a:t>en</a:t>
          </a:r>
          <a:r>
            <a:rPr lang="en-GB" sz="1700" b="0" i="0" kern="1200" dirty="0"/>
            <a:t> </a:t>
          </a:r>
          <a:r>
            <a:rPr lang="en-GB" sz="1700" b="0" i="0" kern="1200" dirty="0" err="1"/>
            <a:t>forståelse</a:t>
          </a:r>
          <a:r>
            <a:rPr lang="en-GB" sz="1700" b="0" i="0" kern="1200" dirty="0"/>
            <a:t> </a:t>
          </a:r>
          <a:r>
            <a:rPr lang="en-GB" sz="1700" b="0" i="0" kern="1200" dirty="0" err="1"/>
            <a:t>af</a:t>
          </a:r>
          <a:r>
            <a:rPr lang="en-GB" sz="1700" b="0" i="0" kern="1200" dirty="0"/>
            <a:t> </a:t>
          </a:r>
          <a:r>
            <a:rPr lang="en-GB" sz="1700" b="1" i="0" kern="1200" dirty="0"/>
            <a:t>Docker </a:t>
          </a:r>
          <a:r>
            <a:rPr lang="en-GB" sz="1700" b="1" i="0" kern="1200" dirty="0" err="1"/>
            <a:t>og</a:t>
          </a:r>
          <a:r>
            <a:rPr lang="en-GB" sz="1700" b="1" i="0" kern="1200" dirty="0"/>
            <a:t> </a:t>
          </a:r>
          <a:r>
            <a:rPr lang="en-GB" sz="1700" b="1" i="0" kern="1200" dirty="0" err="1"/>
            <a:t>hvordan</a:t>
          </a:r>
          <a:r>
            <a:rPr lang="en-GB" sz="1700" b="1" i="0" kern="1200" dirty="0"/>
            <a:t> man </a:t>
          </a:r>
          <a:r>
            <a:rPr lang="en-GB" sz="1700" b="1" i="0" kern="1200" dirty="0" err="1"/>
            <a:t>bygger</a:t>
          </a:r>
          <a:r>
            <a:rPr lang="en-GB" sz="1700" b="0" i="0" kern="1200" dirty="0"/>
            <a:t>, </a:t>
          </a:r>
          <a:r>
            <a:rPr lang="en-GB" sz="1700" b="1" i="0" kern="1200" dirty="0"/>
            <a:t>deployer</a:t>
          </a:r>
          <a:r>
            <a:rPr lang="en-GB" sz="1700" b="0" i="0" kern="1200" dirty="0"/>
            <a:t> </a:t>
          </a:r>
          <a:r>
            <a:rPr lang="en-GB" sz="1700" b="0" i="0" kern="1200" dirty="0" err="1"/>
            <a:t>og</a:t>
          </a:r>
          <a:r>
            <a:rPr lang="en-GB" sz="1700" b="0" i="0" kern="1200" dirty="0"/>
            <a:t> </a:t>
          </a:r>
          <a:r>
            <a:rPr lang="en-GB" sz="1700" b="0" i="0" kern="1200" dirty="0" err="1"/>
            <a:t>administrerer</a:t>
          </a:r>
          <a:r>
            <a:rPr lang="en-GB" sz="1700" b="0" i="0" kern="1200" dirty="0"/>
            <a:t> </a:t>
          </a:r>
          <a:r>
            <a:rPr lang="en-GB" sz="1700" b="1" i="0" kern="1200" dirty="0" err="1"/>
            <a:t>containerbaserede</a:t>
          </a:r>
          <a:r>
            <a:rPr lang="en-GB" sz="1700" b="0" i="0" kern="1200" dirty="0"/>
            <a:t> </a:t>
          </a:r>
          <a:r>
            <a:rPr lang="en-GB" sz="1700" b="1" i="0" kern="1200" dirty="0" err="1"/>
            <a:t>applikationer</a:t>
          </a:r>
          <a:r>
            <a:rPr lang="en-GB" sz="1700" b="0" i="0" kern="1200" dirty="0"/>
            <a:t>.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dirty="0"/>
            <a:t>I </a:t>
          </a:r>
          <a:r>
            <a:rPr lang="en-GB" sz="1700" b="0" i="0" kern="1200" dirty="0" err="1"/>
            <a:t>vil</a:t>
          </a:r>
          <a:r>
            <a:rPr lang="en-GB" sz="1700" b="0" i="0" kern="1200" dirty="0"/>
            <a:t> </a:t>
          </a:r>
          <a:r>
            <a:rPr lang="en-GB" sz="1700" b="0" i="0" kern="1200" dirty="0" err="1"/>
            <a:t>også</a:t>
          </a:r>
          <a:r>
            <a:rPr lang="en-GB" sz="1700" b="0" i="0" kern="1200" dirty="0"/>
            <a:t> </a:t>
          </a:r>
          <a:r>
            <a:rPr lang="en-GB" sz="1700" b="0" i="0" kern="1200" dirty="0" err="1"/>
            <a:t>få</a:t>
          </a:r>
          <a:r>
            <a:rPr lang="en-GB" sz="1700" b="0" i="0" kern="1200" dirty="0"/>
            <a:t> </a:t>
          </a:r>
          <a:r>
            <a:rPr lang="en-GB" sz="1700" b="1" i="0" kern="1200" dirty="0" err="1"/>
            <a:t>praktisk</a:t>
          </a:r>
          <a:r>
            <a:rPr lang="en-GB" sz="1700" b="1" i="0" kern="1200" dirty="0"/>
            <a:t> </a:t>
          </a:r>
          <a:r>
            <a:rPr lang="en-GB" sz="1700" b="1" i="0" kern="1200" dirty="0" err="1"/>
            <a:t>erfaring</a:t>
          </a:r>
          <a:r>
            <a:rPr lang="en-GB" sz="1700" b="1" i="0" kern="1200" dirty="0"/>
            <a:t> med Docker </a:t>
          </a:r>
          <a:r>
            <a:rPr lang="en-GB" sz="1700" b="0" i="0" kern="1200" dirty="0"/>
            <a:t>Compose, Swarm </a:t>
          </a:r>
          <a:r>
            <a:rPr lang="en-GB" sz="1700" b="0" i="0" kern="1200" dirty="0" err="1"/>
            <a:t>og</a:t>
          </a:r>
          <a:r>
            <a:rPr lang="en-GB" sz="1700" b="0" i="0" kern="1200" dirty="0"/>
            <a:t> </a:t>
          </a:r>
          <a:r>
            <a:rPr lang="en-GB" sz="1700" b="0" i="0" kern="1200" dirty="0" err="1"/>
            <a:t>andre</a:t>
          </a:r>
          <a:r>
            <a:rPr lang="en-GB" sz="1700" b="0" i="0" kern="1200" dirty="0"/>
            <a:t> </a:t>
          </a:r>
          <a:r>
            <a:rPr lang="en-GB" sz="1700" b="0" i="0" kern="1200" dirty="0" err="1"/>
            <a:t>værktøjer</a:t>
          </a:r>
          <a:r>
            <a:rPr lang="en-GB" sz="1700" b="0" i="0" kern="1200" dirty="0"/>
            <a:t> </a:t>
          </a:r>
          <a:r>
            <a:rPr lang="en-GB" sz="1700" b="0" i="0" kern="1200" dirty="0" err="1"/>
            <a:t>til</a:t>
          </a:r>
          <a:r>
            <a:rPr lang="en-GB" sz="1700" b="0" i="0" kern="1200" dirty="0"/>
            <a:t> at </a:t>
          </a:r>
          <a:r>
            <a:rPr lang="en-GB" sz="1700" b="0" i="0" kern="1200" dirty="0" err="1"/>
            <a:t>understøtte</a:t>
          </a:r>
          <a:r>
            <a:rPr lang="en-GB" sz="1700" b="0" i="0" kern="1200" dirty="0"/>
            <a:t> </a:t>
          </a:r>
          <a:r>
            <a:rPr lang="en-GB" sz="1700" b="0" i="0" kern="1200" dirty="0" err="1"/>
            <a:t>moderne</a:t>
          </a:r>
          <a:r>
            <a:rPr lang="en-GB" sz="1700" b="0" i="0" kern="1200" dirty="0"/>
            <a:t> </a:t>
          </a:r>
          <a:r>
            <a:rPr lang="en-GB" sz="1700" b="0" i="0" kern="1200" dirty="0" err="1"/>
            <a:t>udviklings</a:t>
          </a:r>
          <a:r>
            <a:rPr lang="en-GB" sz="1700" b="0" i="0" kern="1200" dirty="0"/>
            <a:t>- </a:t>
          </a:r>
          <a:r>
            <a:rPr lang="en-GB" sz="1700" b="0" i="0" kern="1200" dirty="0" err="1"/>
            <a:t>og</a:t>
          </a:r>
          <a:r>
            <a:rPr lang="en-GB" sz="1700" b="0" i="0" kern="1200" dirty="0"/>
            <a:t> </a:t>
          </a:r>
          <a:r>
            <a:rPr lang="en-GB" sz="1700" b="0" i="0" kern="1200" dirty="0" err="1"/>
            <a:t>driftsmiljøer</a:t>
          </a:r>
          <a:r>
            <a:rPr lang="en-GB" sz="1700" b="0" i="0" kern="1200" dirty="0"/>
            <a:t>.</a:t>
          </a:r>
          <a:endParaRPr lang="en-US" sz="1700" kern="1200" dirty="0"/>
        </a:p>
      </dsp:txBody>
      <dsp:txXfrm>
        <a:off x="5635430" y="2275217"/>
        <a:ext cx="4315781" cy="207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F68A4-6390-504E-AC68-27F00DED452D}">
      <dsp:nvSpPr>
        <dsp:cNvPr id="0" name=""/>
        <dsp:cNvSpPr/>
      </dsp:nvSpPr>
      <dsp:spPr>
        <a:xfrm>
          <a:off x="68172" y="726863"/>
          <a:ext cx="2519919" cy="1259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/>
            <a:t>Min personlige opsætning er:</a:t>
          </a:r>
          <a:endParaRPr lang="en-US" sz="2500" kern="1200"/>
        </a:p>
      </dsp:txBody>
      <dsp:txXfrm>
        <a:off x="105075" y="763766"/>
        <a:ext cx="2446113" cy="1186153"/>
      </dsp:txXfrm>
    </dsp:sp>
    <dsp:sp modelId="{5E06A40F-FC16-7244-8B23-FCAEEF88CCD4}">
      <dsp:nvSpPr>
        <dsp:cNvPr id="0" name=""/>
        <dsp:cNvSpPr/>
      </dsp:nvSpPr>
      <dsp:spPr>
        <a:xfrm rot="19457599">
          <a:off x="2471418" y="971401"/>
          <a:ext cx="1241316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241316" y="2320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1043" y="963571"/>
        <a:ext cx="62065" cy="62065"/>
      </dsp:txXfrm>
    </dsp:sp>
    <dsp:sp modelId="{CE53F197-D7E9-4445-8430-E6A81E70DB88}">
      <dsp:nvSpPr>
        <dsp:cNvPr id="0" name=""/>
        <dsp:cNvSpPr/>
      </dsp:nvSpPr>
      <dsp:spPr>
        <a:xfrm>
          <a:off x="3596060" y="2386"/>
          <a:ext cx="2519919" cy="12599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/>
            <a:t>Ubuntu Server som VM</a:t>
          </a:r>
          <a:endParaRPr lang="en-US" sz="2500" kern="1200"/>
        </a:p>
      </dsp:txBody>
      <dsp:txXfrm>
        <a:off x="3632963" y="39289"/>
        <a:ext cx="2446113" cy="1186153"/>
      </dsp:txXfrm>
    </dsp:sp>
    <dsp:sp modelId="{E13773B7-0166-B546-AC1F-6037172D1A11}">
      <dsp:nvSpPr>
        <dsp:cNvPr id="0" name=""/>
        <dsp:cNvSpPr/>
      </dsp:nvSpPr>
      <dsp:spPr>
        <a:xfrm rot="2142401">
          <a:off x="2471418" y="1695878"/>
          <a:ext cx="1241316" cy="46406"/>
        </a:xfrm>
        <a:custGeom>
          <a:avLst/>
          <a:gdLst/>
          <a:ahLst/>
          <a:cxnLst/>
          <a:rect l="0" t="0" r="0" b="0"/>
          <a:pathLst>
            <a:path>
              <a:moveTo>
                <a:pt x="0" y="23203"/>
              </a:moveTo>
              <a:lnTo>
                <a:pt x="1241316" y="23203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1043" y="1688048"/>
        <a:ext cx="62065" cy="62065"/>
      </dsp:txXfrm>
    </dsp:sp>
    <dsp:sp modelId="{A7ADD813-1CAC-7C43-B316-B0E74C57A1AB}">
      <dsp:nvSpPr>
        <dsp:cNvPr id="0" name=""/>
        <dsp:cNvSpPr/>
      </dsp:nvSpPr>
      <dsp:spPr>
        <a:xfrm>
          <a:off x="3596060" y="1451340"/>
          <a:ext cx="2519919" cy="12599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/>
            <a:t>Her installere jeg så Docker.IO</a:t>
          </a:r>
          <a:endParaRPr lang="en-US" sz="2500" kern="1200"/>
        </a:p>
      </dsp:txBody>
      <dsp:txXfrm>
        <a:off x="3632963" y="1488243"/>
        <a:ext cx="2446113" cy="1186153"/>
      </dsp:txXfrm>
    </dsp:sp>
    <dsp:sp modelId="{1BD31958-EE3C-5049-99D5-4F69185D24D0}">
      <dsp:nvSpPr>
        <dsp:cNvPr id="0" name=""/>
        <dsp:cNvSpPr/>
      </dsp:nvSpPr>
      <dsp:spPr>
        <a:xfrm>
          <a:off x="68172" y="2175817"/>
          <a:ext cx="2519919" cy="1259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/>
            <a:t>Fordel, det ligger i lukket miljø</a:t>
          </a:r>
          <a:endParaRPr lang="en-US" sz="2500" kern="1200"/>
        </a:p>
      </dsp:txBody>
      <dsp:txXfrm>
        <a:off x="105075" y="2212720"/>
        <a:ext cx="2446113" cy="1186153"/>
      </dsp:txXfrm>
    </dsp:sp>
    <dsp:sp modelId="{D9D0D9ED-5BA4-1C4A-BE59-E2C12E25FEE4}">
      <dsp:nvSpPr>
        <dsp:cNvPr id="0" name=""/>
        <dsp:cNvSpPr/>
      </dsp:nvSpPr>
      <dsp:spPr>
        <a:xfrm>
          <a:off x="68172" y="3624770"/>
          <a:ext cx="2519919" cy="1259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500" kern="1200"/>
            <a:t>Ulempe det er svært at se noget virkelig kører</a:t>
          </a:r>
          <a:endParaRPr lang="en-US" sz="2500" kern="1200"/>
        </a:p>
      </dsp:txBody>
      <dsp:txXfrm>
        <a:off x="105075" y="3661673"/>
        <a:ext cx="2446113" cy="11861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F3673-34C9-C146-A510-63B86DED637D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963C97-528A-6043-AC71-218BAB65B32B}">
      <dsp:nvSpPr>
        <dsp:cNvPr id="0" name=""/>
        <dsp:cNvSpPr/>
      </dsp:nvSpPr>
      <dsp:spPr>
        <a:xfrm>
          <a:off x="0" y="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En </a:t>
          </a:r>
          <a:r>
            <a:rPr lang="en-GB" sz="2100" b="1" kern="1200" dirty="0" err="1"/>
            <a:t>Dockerfile</a:t>
          </a:r>
          <a:r>
            <a:rPr lang="en-GB" sz="2100" kern="1200" dirty="0"/>
            <a:t> er </a:t>
          </a:r>
          <a:r>
            <a:rPr lang="en-GB" sz="2100" kern="1200" dirty="0" err="1"/>
            <a:t>en</a:t>
          </a:r>
          <a:r>
            <a:rPr lang="en-GB" sz="2100" kern="1200" dirty="0"/>
            <a:t> </a:t>
          </a:r>
          <a:r>
            <a:rPr lang="en-GB" sz="2100" kern="1200" dirty="0" err="1"/>
            <a:t>opskrift</a:t>
          </a:r>
          <a:r>
            <a:rPr lang="en-GB" sz="2100" kern="1200" dirty="0"/>
            <a:t>, der </a:t>
          </a:r>
          <a:r>
            <a:rPr lang="en-GB" sz="2100" kern="1200" dirty="0" err="1"/>
            <a:t>beskriver</a:t>
          </a:r>
          <a:r>
            <a:rPr lang="en-GB" sz="2100" kern="1200" dirty="0"/>
            <a:t>, </a:t>
          </a:r>
          <a:r>
            <a:rPr lang="en-GB" sz="2100" kern="1200" dirty="0" err="1"/>
            <a:t>hvordan</a:t>
          </a:r>
          <a:r>
            <a:rPr lang="en-GB" sz="2100" kern="1200" dirty="0"/>
            <a:t> </a:t>
          </a:r>
          <a:r>
            <a:rPr lang="en-GB" sz="2100" kern="1200" dirty="0" err="1"/>
            <a:t>en</a:t>
          </a:r>
          <a:r>
            <a:rPr lang="en-GB" sz="2100" kern="1200" dirty="0"/>
            <a:t> </a:t>
          </a:r>
          <a:r>
            <a:rPr lang="en-GB" sz="2100" b="1" kern="1200" dirty="0" err="1"/>
            <a:t>enkelt</a:t>
          </a:r>
          <a:r>
            <a:rPr lang="en-GB" sz="2100" kern="1200" dirty="0"/>
            <a:t> Docker-container </a:t>
          </a:r>
          <a:r>
            <a:rPr lang="en-GB" sz="2100" kern="1200" dirty="0" err="1"/>
            <a:t>bygges</a:t>
          </a:r>
          <a:r>
            <a:rPr lang="en-GB" sz="2100" kern="1200" dirty="0"/>
            <a:t>.</a:t>
          </a:r>
          <a:endParaRPr lang="en-US" sz="2100" kern="1200" dirty="0"/>
        </a:p>
      </dsp:txBody>
      <dsp:txXfrm>
        <a:off x="0" y="0"/>
        <a:ext cx="6666833" cy="1363480"/>
      </dsp:txXfrm>
    </dsp:sp>
    <dsp:sp modelId="{4D782A32-9A3B-4E45-84A7-7737A41E2BE9}">
      <dsp:nvSpPr>
        <dsp:cNvPr id="0" name=""/>
        <dsp:cNvSpPr/>
      </dsp:nvSpPr>
      <dsp:spPr>
        <a:xfrm>
          <a:off x="0" y="1363480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939D57-EB95-5E4F-9D68-4397B2B9DB99}">
      <dsp:nvSpPr>
        <dsp:cNvPr id="0" name=""/>
        <dsp:cNvSpPr/>
      </dsp:nvSpPr>
      <dsp:spPr>
        <a:xfrm>
          <a:off x="0" y="136348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Den definerer, hvilken baseimage der bruges, hvilke afhængigheder der installeres, hvilke filer der kopieres, hvilke kommandoer der køres, og hvilken proces der startes.</a:t>
          </a:r>
          <a:endParaRPr lang="en-US" sz="2100" kern="1200"/>
        </a:p>
      </dsp:txBody>
      <dsp:txXfrm>
        <a:off x="0" y="1363480"/>
        <a:ext cx="6666833" cy="1363480"/>
      </dsp:txXfrm>
    </dsp:sp>
    <dsp:sp modelId="{6CFF9AA6-E27A-5D4E-948E-5D0B6D88FED5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82D1ED-3C03-CD48-A424-639A7B80CFF9}">
      <dsp:nvSpPr>
        <dsp:cNvPr id="0" name=""/>
        <dsp:cNvSpPr/>
      </dsp:nvSpPr>
      <dsp:spPr>
        <a:xfrm>
          <a:off x="0" y="272696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Outputtet af en Dockerfile er et </a:t>
          </a:r>
          <a:r>
            <a:rPr lang="en-GB" sz="2100" b="1" kern="1200"/>
            <a:t>Docker-image</a:t>
          </a:r>
          <a:r>
            <a:rPr lang="en-GB" sz="2100" kern="1200"/>
            <a:t>, som kan bruges til at starte en container.</a:t>
          </a:r>
          <a:endParaRPr lang="en-US" sz="2100" kern="1200"/>
        </a:p>
      </dsp:txBody>
      <dsp:txXfrm>
        <a:off x="0" y="2726960"/>
        <a:ext cx="6666833" cy="1363480"/>
      </dsp:txXfrm>
    </dsp:sp>
    <dsp:sp modelId="{B1FCFFFB-D77C-D34D-B0DE-03DDD8FE16B3}">
      <dsp:nvSpPr>
        <dsp:cNvPr id="0" name=""/>
        <dsp:cNvSpPr/>
      </dsp:nvSpPr>
      <dsp:spPr>
        <a:xfrm>
          <a:off x="0" y="4090440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0CB806-1A43-F442-98D1-F09FAE1A5E2E}">
      <dsp:nvSpPr>
        <dsp:cNvPr id="0" name=""/>
        <dsp:cNvSpPr/>
      </dsp:nvSpPr>
      <dsp:spPr>
        <a:xfrm>
          <a:off x="0" y="409044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Eksempel på en </a:t>
          </a:r>
          <a:r>
            <a:rPr lang="en-GB" sz="2100" b="1" kern="1200"/>
            <a:t>Dockerfile</a:t>
          </a:r>
          <a:r>
            <a:rPr lang="en-GB" sz="2100" kern="1200"/>
            <a:t> for en simpel Node.js-applikation:</a:t>
          </a:r>
          <a:endParaRPr lang="en-US" sz="2100" kern="1200"/>
        </a:p>
      </dsp:txBody>
      <dsp:txXfrm>
        <a:off x="0" y="4090440"/>
        <a:ext cx="6666833" cy="13634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0B97A-34FC-E042-995C-0E89EF00FD0D}">
      <dsp:nvSpPr>
        <dsp:cNvPr id="0" name=""/>
        <dsp:cNvSpPr/>
      </dsp:nvSpPr>
      <dsp:spPr>
        <a:xfrm>
          <a:off x="0" y="787910"/>
          <a:ext cx="6666833" cy="12331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Når du vil </a:t>
          </a:r>
          <a:r>
            <a:rPr lang="en-GB" sz="3100" b="1" kern="1200"/>
            <a:t>bygge et tilpasset Docker-image</a:t>
          </a:r>
          <a:r>
            <a:rPr lang="en-GB" sz="3100" kern="1200"/>
            <a:t>.</a:t>
          </a:r>
          <a:endParaRPr lang="en-US" sz="3100" kern="1200"/>
        </a:p>
      </dsp:txBody>
      <dsp:txXfrm>
        <a:off x="60199" y="848109"/>
        <a:ext cx="6546435" cy="1112781"/>
      </dsp:txXfrm>
    </dsp:sp>
    <dsp:sp modelId="{6C715E2D-DEBF-DD4B-93BB-5F82C413228B}">
      <dsp:nvSpPr>
        <dsp:cNvPr id="0" name=""/>
        <dsp:cNvSpPr/>
      </dsp:nvSpPr>
      <dsp:spPr>
        <a:xfrm>
          <a:off x="0" y="2110370"/>
          <a:ext cx="6666833" cy="1233179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Når du vil </a:t>
          </a:r>
          <a:r>
            <a:rPr lang="en-GB" sz="3100" b="1" kern="1200"/>
            <a:t>dele eller versionere et image</a:t>
          </a:r>
          <a:r>
            <a:rPr lang="en-GB" sz="3100" kern="1200"/>
            <a:t>.</a:t>
          </a:r>
          <a:endParaRPr lang="en-US" sz="3100" kern="1200"/>
        </a:p>
      </dsp:txBody>
      <dsp:txXfrm>
        <a:off x="60199" y="2170569"/>
        <a:ext cx="6546435" cy="1112781"/>
      </dsp:txXfrm>
    </dsp:sp>
    <dsp:sp modelId="{FFDF81BF-C8D9-5E40-9B6A-83CFB35FBAA6}">
      <dsp:nvSpPr>
        <dsp:cNvPr id="0" name=""/>
        <dsp:cNvSpPr/>
      </dsp:nvSpPr>
      <dsp:spPr>
        <a:xfrm>
          <a:off x="0" y="3432830"/>
          <a:ext cx="6666833" cy="1233179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Når du har </a:t>
          </a:r>
          <a:r>
            <a:rPr lang="en-GB" sz="3100" b="1" kern="1200"/>
            <a:t>behov for et genanvendeligt og konsistent miljø</a:t>
          </a:r>
          <a:r>
            <a:rPr lang="en-GB" sz="3100" kern="1200"/>
            <a:t>.</a:t>
          </a:r>
          <a:endParaRPr lang="en-US" sz="3100" kern="1200"/>
        </a:p>
      </dsp:txBody>
      <dsp:txXfrm>
        <a:off x="60199" y="3493029"/>
        <a:ext cx="6546435" cy="11127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ADF6A-7113-3A47-8655-0CA35FF97DCA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02175-D0C7-9742-9457-1DFCE2973EF7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Når du har </a:t>
          </a:r>
          <a:r>
            <a:rPr lang="en-GB" sz="3700" b="1" kern="1200"/>
            <a:t>flere containere, der skal arbejde sammen</a:t>
          </a:r>
          <a:r>
            <a:rPr lang="en-GB" sz="3700" kern="1200"/>
            <a:t> (f.eks. en webserver og en database).</a:t>
          </a:r>
          <a:endParaRPr lang="en-US" sz="3700" kern="1200"/>
        </a:p>
      </dsp:txBody>
      <dsp:txXfrm>
        <a:off x="0" y="2703"/>
        <a:ext cx="6900512" cy="1843578"/>
      </dsp:txXfrm>
    </dsp:sp>
    <dsp:sp modelId="{F3D0344D-21B9-6A46-8602-4F4EDDDC6BD7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6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FD1E9-DF15-F04B-A2C5-C4525197686F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Når du vil </a:t>
          </a:r>
          <a:r>
            <a:rPr lang="en-GB" sz="3700" b="1" kern="1200"/>
            <a:t>forenkle opsætningen af et miljø</a:t>
          </a:r>
          <a:r>
            <a:rPr lang="en-GB" sz="3700" kern="1200"/>
            <a:t> til udvikling, test eller deployment.</a:t>
          </a:r>
          <a:endParaRPr lang="en-US" sz="3700" kern="1200"/>
        </a:p>
      </dsp:txBody>
      <dsp:txXfrm>
        <a:off x="0" y="1846281"/>
        <a:ext cx="6900512" cy="1843578"/>
      </dsp:txXfrm>
    </dsp:sp>
    <dsp:sp modelId="{C5D995CA-3B07-C24B-865D-5118E682305B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CC614-BF12-BC41-84E5-9011F5593612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Når du vil have </a:t>
          </a:r>
          <a:r>
            <a:rPr lang="en-GB" sz="3700" b="1" kern="1200"/>
            <a:t>en lettere måde at styre afhængigheder og netværk</a:t>
          </a:r>
          <a:r>
            <a:rPr lang="en-GB" sz="3700" kern="1200"/>
            <a:t> mellem containere.</a:t>
          </a:r>
          <a:endParaRPr lang="en-US" sz="3700" kern="1200"/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7442-1B9B-2893-30FA-FF5E0137A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D524A-3F00-8943-692E-FD4EEA8F1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58E7A-D7FF-D066-4A4B-D73150A9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8F92-E41A-3246-81E7-FFF4C07F82E4}" type="datetimeFigureOut">
              <a:rPr lang="da-DK" smtClean="0"/>
              <a:t>01.03.2025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C71E8-F927-3F71-2A2B-B031B704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77E0-193A-1484-1640-142D795E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E0C-324E-DF4C-B5BD-E2C69910BF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501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577A-3F7F-46FF-6132-7D24038A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B79BB-C404-FFDC-CDD9-A8C7BE773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63CFE-6511-A277-8A14-7096E524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8F92-E41A-3246-81E7-FFF4C07F82E4}" type="datetimeFigureOut">
              <a:rPr lang="da-DK" smtClean="0"/>
              <a:t>01.03.2025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43EA6-1933-9E61-18BF-F0885DC1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7E090-8F9A-C4E3-093D-021683E6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E0C-324E-DF4C-B5BD-E2C69910BF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24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C0F1C-A86A-CDD6-24BE-853657EC3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1DD00-0A7D-E1BB-CA27-BCA95EA9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D6A7-B475-2180-99FB-A3D8330B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8F92-E41A-3246-81E7-FFF4C07F82E4}" type="datetimeFigureOut">
              <a:rPr lang="da-DK" smtClean="0"/>
              <a:t>01.03.2025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C880F-EA7F-0D09-0A1C-56B09A88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B4937-8ECC-EFB2-2970-14E6E959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E0C-324E-DF4C-B5BD-E2C69910BF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326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A676-63BD-3A2B-1A7B-324F71F1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1428-2C5F-9881-FAB3-59167B603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0300C-734C-393C-CECE-B116FC7E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8F92-E41A-3246-81E7-FFF4C07F82E4}" type="datetimeFigureOut">
              <a:rPr lang="da-DK" smtClean="0"/>
              <a:t>01.03.2025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2D3AA-9318-477D-5CB1-48682672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D9379-FCC4-CC56-E016-C0B1A944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E0C-324E-DF4C-B5BD-E2C69910BF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869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557E-5717-2022-D512-43990685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D6671-BDE0-E38C-BE4F-5903310CB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390AC-3E91-1FAE-5829-0B06FFA3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8F92-E41A-3246-81E7-FFF4C07F82E4}" type="datetimeFigureOut">
              <a:rPr lang="da-DK" smtClean="0"/>
              <a:t>01.03.2025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B86D-38F1-F8AE-FF3A-FAE2046A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AAEA9-95F0-04C9-9B07-CB69D217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E0C-324E-DF4C-B5BD-E2C69910BF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224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F038-59FC-D36D-67AA-A61CEDBC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439C-B15D-01F7-8E3C-8509B1622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65AEA-7815-8C90-7CBB-7B70164C9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E32CC-7092-31ED-7810-2A940EC8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8F92-E41A-3246-81E7-FFF4C07F82E4}" type="datetimeFigureOut">
              <a:rPr lang="da-DK" smtClean="0"/>
              <a:t>01.03.2025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8664B-67DE-1C1A-BAF4-E1BCC14B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C1DA9-C55F-7789-120D-C4F94266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E0C-324E-DF4C-B5BD-E2C69910BF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111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62A8-58C3-12AB-8CA1-76C46EC4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34097-4149-496E-8E59-B0663BB23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30C2B-57E2-655A-0DC0-5219895B6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7BA58-3264-24B5-E42D-1D4D75777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7EB5E-F9A1-B76D-7700-C3BF31265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5FB44-8BCA-9745-89B5-2172D97D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8F92-E41A-3246-81E7-FFF4C07F82E4}" type="datetimeFigureOut">
              <a:rPr lang="da-DK" smtClean="0"/>
              <a:t>01.03.2025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87305-219B-1F97-1C41-1B7E6E30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191EE-68E5-5C0E-79CF-A811AB77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E0C-324E-DF4C-B5BD-E2C69910BF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477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D3A0-05B9-939B-CEAB-589FA476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0557D-766E-260F-47DB-1AED42C3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8F92-E41A-3246-81E7-FFF4C07F82E4}" type="datetimeFigureOut">
              <a:rPr lang="da-DK" smtClean="0"/>
              <a:t>01.03.2025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5E3F1-289A-3D41-931C-9057455F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5402A-0C51-13C3-2DAB-65E1360F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E0C-324E-DF4C-B5BD-E2C69910BF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014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15E59-8E14-F027-AE77-9C5E6523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8F92-E41A-3246-81E7-FFF4C07F82E4}" type="datetimeFigureOut">
              <a:rPr lang="da-DK" smtClean="0"/>
              <a:t>01.03.2025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A7C25-5729-F108-A338-05C31960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D2B88-B85F-5C42-1F5A-AC0E6C12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E0C-324E-DF4C-B5BD-E2C69910BF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137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FC1E-C13F-EFAA-B1AC-3ADB225B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BE23A-1021-8E47-2B25-43C86BDC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7860A-BA0D-DA86-458F-DF4DD5D9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63739-704C-D519-B9C4-163EFBB3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8F92-E41A-3246-81E7-FFF4C07F82E4}" type="datetimeFigureOut">
              <a:rPr lang="da-DK" smtClean="0"/>
              <a:t>01.03.2025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23E64-F557-39FA-EF7B-D1C626E0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D5EEB-3A37-C055-CEFC-5553D957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E0C-324E-DF4C-B5BD-E2C69910BF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203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B9BC-60B1-F6B7-32DD-CA304EBF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65091-8549-F953-2216-4ED93592D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5F694-79D7-E24D-5046-3023712F2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ABCB5-C807-F183-B207-3E02A55C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8F92-E41A-3246-81E7-FFF4C07F82E4}" type="datetimeFigureOut">
              <a:rPr lang="da-DK" smtClean="0"/>
              <a:t>01.03.2025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29609-00A8-50D2-DB68-943863E7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9466F-FBAB-BD6D-F32D-9C72B7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BAE0C-324E-DF4C-B5BD-E2C69910BF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393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59B98-6F44-FB6A-F84B-1062273B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8DEC8-ED1B-617F-0C60-DF8308B39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57B76-8E77-D100-AC32-88004E79B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48F92-E41A-3246-81E7-FFF4C07F82E4}" type="datetimeFigureOut">
              <a:rPr lang="da-DK" smtClean="0"/>
              <a:t>01.03.2025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AD6B1-66AE-6E3E-D77F-B83A60812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81953-AE78-526C-4EDD-E9029A3A3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7BAE0C-324E-DF4C-B5BD-E2C69910BF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13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JanPanNees/Undervisning-2025-UC/blob/&#216;velser/Docker%20&#216;velser%20(nem).md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6C21D-12B1-A68E-A22B-908F148E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a-DK" sz="4000">
                <a:solidFill>
                  <a:srgbClr val="FFFFFF"/>
                </a:solidFill>
              </a:rPr>
              <a:t>Sidste gang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DE3999-B4BE-585E-318C-DA7BF6852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63235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1752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3583EA-3789-2281-94E6-13F9922EC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94" y="476249"/>
            <a:ext cx="8538090" cy="968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9258E4-36A2-8775-1C33-26612B53B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85" y="2845904"/>
            <a:ext cx="10206821" cy="9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0EF77-B866-00AF-B3CE-962BBD30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>
                <a:solidFill>
                  <a:srgbClr val="FFFFFF"/>
                </a:solidFill>
              </a:rPr>
              <a:t>Hvornår skal man bruge en Dockerfile?</a:t>
            </a:r>
            <a:endParaRPr lang="da-DK" sz="400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192E7968-501F-FF02-36EF-AC90A219D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84975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076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8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560A8E-73B0-DA9C-B8A6-6CC9CEE3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a-DK" sz="3600">
                <a:solidFill>
                  <a:schemeClr val="tx2"/>
                </a:solidFill>
              </a:rPr>
              <a:t>Skal vi ikke lige kigge lidt mere på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6BF8-8500-2301-3563-C7231C260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da-DK" sz="1800" dirty="0">
                <a:solidFill>
                  <a:schemeClr val="tx2"/>
                </a:solidFill>
              </a:rPr>
              <a:t>Jeg er lidt usikker på om I er klar til at forsætte med Docker Compose.</a:t>
            </a:r>
          </a:p>
          <a:p>
            <a:endParaRPr lang="da-DK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20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9B203-07F7-4487-2A4F-463620C9F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GB" sz="6600" b="1">
                <a:solidFill>
                  <a:srgbClr val="FFFFFF"/>
                </a:solidFill>
              </a:rPr>
              <a:t>Docker Compose</a:t>
            </a:r>
            <a:endParaRPr lang="da-DK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4D860-BE55-09D4-D1DC-877C9A076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>
            <a:normAutofit/>
          </a:bodyPr>
          <a:lstStyle/>
          <a:p>
            <a:endParaRPr lang="da-DK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9DD01-F64D-E768-B9C6-12E4D099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Docker Compose</a:t>
            </a:r>
            <a:endParaRPr lang="da-DK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33D56-5443-11FE-DD10-E8D70BABB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GB" sz="2200" b="1"/>
              <a:t>Docker Compose</a:t>
            </a:r>
            <a:r>
              <a:rPr lang="en-GB" sz="2200"/>
              <a:t> er et </a:t>
            </a:r>
            <a:r>
              <a:rPr lang="en-GB" sz="2200" err="1"/>
              <a:t>værktøj</a:t>
            </a:r>
            <a:r>
              <a:rPr lang="en-GB" sz="2200"/>
              <a:t> </a:t>
            </a:r>
            <a:r>
              <a:rPr lang="en-GB" sz="2200" err="1"/>
              <a:t>til</a:t>
            </a:r>
            <a:r>
              <a:rPr lang="en-GB" sz="2200"/>
              <a:t> at </a:t>
            </a:r>
            <a:r>
              <a:rPr lang="en-GB" sz="2200" b="1" err="1"/>
              <a:t>orkestrere</a:t>
            </a:r>
            <a:r>
              <a:rPr lang="en-GB" sz="2200" b="1"/>
              <a:t> </a:t>
            </a:r>
            <a:r>
              <a:rPr lang="en-GB" sz="2200" b="1" err="1"/>
              <a:t>flere</a:t>
            </a:r>
            <a:r>
              <a:rPr lang="en-GB" sz="2200" b="1"/>
              <a:t> Docker-</a:t>
            </a:r>
            <a:r>
              <a:rPr lang="en-GB" sz="2200" b="1" err="1"/>
              <a:t>containere</a:t>
            </a:r>
            <a:r>
              <a:rPr lang="en-GB" sz="2200"/>
              <a:t>, </a:t>
            </a:r>
            <a:r>
              <a:rPr lang="en-GB" sz="2200" err="1"/>
              <a:t>så</a:t>
            </a:r>
            <a:r>
              <a:rPr lang="en-GB" sz="2200"/>
              <a:t> de </a:t>
            </a:r>
            <a:r>
              <a:rPr lang="en-GB" sz="2200" err="1"/>
              <a:t>kan</a:t>
            </a:r>
            <a:r>
              <a:rPr lang="en-GB" sz="2200"/>
              <a:t> </a:t>
            </a:r>
            <a:r>
              <a:rPr lang="en-GB" sz="2200" err="1"/>
              <a:t>arbejde</a:t>
            </a:r>
            <a:r>
              <a:rPr lang="en-GB" sz="2200"/>
              <a:t> </a:t>
            </a:r>
            <a:r>
              <a:rPr lang="en-GB" sz="2200" err="1"/>
              <a:t>sammen</a:t>
            </a:r>
            <a:r>
              <a:rPr lang="en-GB" sz="2200"/>
              <a:t> </a:t>
            </a:r>
            <a:r>
              <a:rPr lang="en-GB" sz="2200" err="1"/>
              <a:t>som</a:t>
            </a:r>
            <a:r>
              <a:rPr lang="en-GB" sz="2200"/>
              <a:t> </a:t>
            </a:r>
            <a:r>
              <a:rPr lang="en-GB" sz="2200" err="1"/>
              <a:t>en</a:t>
            </a:r>
            <a:r>
              <a:rPr lang="en-GB" sz="2200"/>
              <a:t> </a:t>
            </a:r>
            <a:r>
              <a:rPr lang="en-GB" sz="2200" err="1"/>
              <a:t>enhed</a:t>
            </a:r>
            <a:r>
              <a:rPr lang="en-GB" sz="2200"/>
              <a:t>.</a:t>
            </a:r>
          </a:p>
          <a:p>
            <a:r>
              <a:rPr lang="en-GB" sz="2200"/>
              <a:t>Det </a:t>
            </a:r>
            <a:r>
              <a:rPr lang="en-GB" sz="2200" err="1"/>
              <a:t>bruger</a:t>
            </a:r>
            <a:r>
              <a:rPr lang="en-GB" sz="2200"/>
              <a:t> </a:t>
            </a:r>
            <a:r>
              <a:rPr lang="en-GB" sz="2200" err="1"/>
              <a:t>en</a:t>
            </a:r>
            <a:r>
              <a:rPr lang="en-GB" sz="2200"/>
              <a:t> </a:t>
            </a:r>
            <a:r>
              <a:rPr lang="en-GB" sz="2200" b="1"/>
              <a:t>YAML-fil</a:t>
            </a:r>
            <a:r>
              <a:rPr lang="en-GB" sz="2200"/>
              <a:t> (docker-</a:t>
            </a:r>
            <a:r>
              <a:rPr lang="en-GB" sz="2200" err="1"/>
              <a:t>compose.yml</a:t>
            </a:r>
            <a:r>
              <a:rPr lang="en-GB" sz="2200"/>
              <a:t>) </a:t>
            </a:r>
            <a:r>
              <a:rPr lang="en-GB" sz="2200" err="1"/>
              <a:t>til</a:t>
            </a:r>
            <a:r>
              <a:rPr lang="en-GB" sz="2200"/>
              <a:t> at </a:t>
            </a:r>
            <a:r>
              <a:rPr lang="en-GB" sz="2200" err="1"/>
              <a:t>definere</a:t>
            </a:r>
            <a:r>
              <a:rPr lang="en-GB" sz="2200"/>
              <a:t> </a:t>
            </a:r>
            <a:r>
              <a:rPr lang="en-GB" sz="2200" err="1"/>
              <a:t>tjenester</a:t>
            </a:r>
            <a:r>
              <a:rPr lang="en-GB" sz="2200"/>
              <a:t> (services), </a:t>
            </a:r>
            <a:r>
              <a:rPr lang="en-GB" sz="2200" err="1"/>
              <a:t>netværk</a:t>
            </a:r>
            <a:r>
              <a:rPr lang="en-GB" sz="2200"/>
              <a:t> </a:t>
            </a:r>
            <a:r>
              <a:rPr lang="en-GB" sz="2200" err="1"/>
              <a:t>og</a:t>
            </a:r>
            <a:r>
              <a:rPr lang="en-GB" sz="2200"/>
              <a:t> </a:t>
            </a:r>
            <a:r>
              <a:rPr lang="en-GB" sz="2200" err="1"/>
              <a:t>volumener</a:t>
            </a:r>
            <a:r>
              <a:rPr lang="en-GB" sz="2200"/>
              <a:t>.</a:t>
            </a:r>
          </a:p>
          <a:p>
            <a:r>
              <a:rPr lang="en-GB" sz="2200"/>
              <a:t>Det </a:t>
            </a:r>
            <a:r>
              <a:rPr lang="en-GB" sz="2200" err="1"/>
              <a:t>kan</a:t>
            </a:r>
            <a:r>
              <a:rPr lang="en-GB" sz="2200"/>
              <a:t> </a:t>
            </a:r>
            <a:r>
              <a:rPr lang="en-GB" sz="2200" err="1"/>
              <a:t>også</a:t>
            </a:r>
            <a:r>
              <a:rPr lang="en-GB" sz="2200"/>
              <a:t> </a:t>
            </a:r>
            <a:r>
              <a:rPr lang="en-GB" sz="2200" err="1"/>
              <a:t>angive</a:t>
            </a:r>
            <a:r>
              <a:rPr lang="en-GB" sz="2200"/>
              <a:t> </a:t>
            </a:r>
            <a:r>
              <a:rPr lang="en-GB" sz="2200" err="1"/>
              <a:t>miljøvariabler</a:t>
            </a:r>
            <a:r>
              <a:rPr lang="en-GB" sz="2200"/>
              <a:t> </a:t>
            </a:r>
            <a:r>
              <a:rPr lang="en-GB" sz="2200" err="1"/>
              <a:t>og</a:t>
            </a:r>
            <a:r>
              <a:rPr lang="en-GB" sz="2200"/>
              <a:t> </a:t>
            </a:r>
            <a:r>
              <a:rPr lang="en-GB" sz="2200" err="1"/>
              <a:t>afhængigheder</a:t>
            </a:r>
            <a:r>
              <a:rPr lang="en-GB" sz="2200"/>
              <a:t> </a:t>
            </a:r>
            <a:r>
              <a:rPr lang="en-GB" sz="2200" err="1"/>
              <a:t>mellem</a:t>
            </a:r>
            <a:r>
              <a:rPr lang="en-GB" sz="2200"/>
              <a:t> </a:t>
            </a:r>
            <a:r>
              <a:rPr lang="en-GB" sz="2200" err="1"/>
              <a:t>tjenester</a:t>
            </a:r>
            <a:r>
              <a:rPr lang="en-GB" sz="2200"/>
              <a:t>.</a:t>
            </a:r>
          </a:p>
          <a:p>
            <a:r>
              <a:rPr lang="en-GB" sz="2200"/>
              <a:t>Eksempel </a:t>
            </a:r>
            <a:r>
              <a:rPr lang="en-GB" sz="2200" err="1"/>
              <a:t>på</a:t>
            </a:r>
            <a:r>
              <a:rPr lang="en-GB" sz="2200"/>
              <a:t> </a:t>
            </a:r>
            <a:r>
              <a:rPr lang="en-GB" sz="2200" err="1"/>
              <a:t>en</a:t>
            </a:r>
            <a:r>
              <a:rPr lang="en-GB" sz="2200"/>
              <a:t> </a:t>
            </a:r>
            <a:r>
              <a:rPr lang="en-GB" sz="2200" b="1"/>
              <a:t>docker-</a:t>
            </a:r>
            <a:r>
              <a:rPr lang="en-GB" sz="2200" b="1" err="1"/>
              <a:t>compose.yml</a:t>
            </a:r>
            <a:r>
              <a:rPr lang="en-GB" sz="2200"/>
              <a:t>-fil, der starter </a:t>
            </a:r>
            <a:r>
              <a:rPr lang="en-GB" sz="2200" err="1"/>
              <a:t>en</a:t>
            </a:r>
            <a:r>
              <a:rPr lang="en-GB" sz="2200"/>
              <a:t> </a:t>
            </a:r>
            <a:r>
              <a:rPr lang="en-GB" sz="2200" b="1"/>
              <a:t>webserver </a:t>
            </a:r>
            <a:r>
              <a:rPr lang="en-GB" sz="2200" b="1" err="1"/>
              <a:t>og</a:t>
            </a:r>
            <a:r>
              <a:rPr lang="en-GB" sz="2200" b="1"/>
              <a:t> </a:t>
            </a:r>
            <a:r>
              <a:rPr lang="en-GB" sz="2200" b="1" err="1"/>
              <a:t>en</a:t>
            </a:r>
            <a:r>
              <a:rPr lang="en-GB" sz="2200" b="1"/>
              <a:t> database</a:t>
            </a:r>
            <a:r>
              <a:rPr lang="en-GB" sz="2200"/>
              <a:t>:</a:t>
            </a:r>
          </a:p>
          <a:p>
            <a:endParaRPr lang="da-DK" sz="2200"/>
          </a:p>
        </p:txBody>
      </p:sp>
    </p:spTree>
    <p:extLst>
      <p:ext uri="{BB962C8B-B14F-4D97-AF65-F5344CB8AC3E}">
        <p14:creationId xmlns:p14="http://schemas.microsoft.com/office/powerpoint/2010/main" val="370084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381594-7420-1168-C810-E1C34B7B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972" y="266081"/>
            <a:ext cx="6821376" cy="633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40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2F8460-CE12-63BA-9AD7-0DE7D6876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4" y="251791"/>
            <a:ext cx="10557078" cy="57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37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2642E3-99A1-8FFA-507B-5E56174D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30" y="412847"/>
            <a:ext cx="11126865" cy="358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25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615D78-C268-5A01-EBA3-311888344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8" y="938100"/>
            <a:ext cx="11576473" cy="331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7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2489E-DE57-73BE-5004-0E270E55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5400" b="1"/>
              <a:t>Hvornår skal man bruge Docker Compose?</a:t>
            </a:r>
            <a:endParaRPr lang="da-DK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69F4F0-D3CA-2EF7-971A-ADC97E3C8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27458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190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E76AF-7E8E-D030-5F51-7CF1F7168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da-DK" dirty="0"/>
              <a:t>Docker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DE313-B7DE-9A24-E9A2-5AB3DD3E5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endParaRPr lang="da-DK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32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392602-3A61-8D2A-50FD-0BCE4E2CC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46608"/>
            <a:ext cx="11277600" cy="476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35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39666-575E-7A84-94CC-B05612BD6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 praksis bruges </a:t>
            </a:r>
            <a:r>
              <a:rPr lang="en-GB" b="1">
                <a:solidFill>
                  <a:srgbClr val="FFFFFF"/>
                </a:solidFill>
              </a:rPr>
              <a:t>Dockerfile</a:t>
            </a:r>
            <a:r>
              <a:rPr lang="en-GB">
                <a:solidFill>
                  <a:srgbClr val="FFFFFF"/>
                </a:solidFill>
              </a:rPr>
              <a:t> og </a:t>
            </a:r>
            <a:r>
              <a:rPr lang="en-GB" b="1">
                <a:solidFill>
                  <a:srgbClr val="FFFFFF"/>
                </a:solidFill>
              </a:rPr>
              <a:t>Docker Compose</a:t>
            </a:r>
            <a:r>
              <a:rPr lang="en-GB">
                <a:solidFill>
                  <a:srgbClr val="FFFFFF"/>
                </a:solidFill>
              </a:rPr>
              <a:t> ofte sammen</a:t>
            </a:r>
            <a:endParaRPr lang="da-DK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B165-AF0E-E344-8867-7B7EF0072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/>
              <a:t>Du laver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b="1" dirty="0" err="1"/>
              <a:t>Dockerfile</a:t>
            </a:r>
            <a:r>
              <a:rPr lang="en-GB" dirty="0"/>
              <a:t> for at </a:t>
            </a:r>
            <a:r>
              <a:rPr lang="en-GB" dirty="0" err="1"/>
              <a:t>definere</a:t>
            </a:r>
            <a:r>
              <a:rPr lang="en-GB" dirty="0"/>
              <a:t>, </a:t>
            </a:r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image </a:t>
            </a:r>
            <a:r>
              <a:rPr lang="en-GB" dirty="0" err="1"/>
              <a:t>bygges</a:t>
            </a:r>
            <a:r>
              <a:rPr lang="en-GB" dirty="0"/>
              <a:t>.</a:t>
            </a:r>
          </a:p>
          <a:p>
            <a:r>
              <a:rPr lang="en-GB" dirty="0"/>
              <a:t>Du </a:t>
            </a:r>
            <a:r>
              <a:rPr lang="en-GB" dirty="0" err="1"/>
              <a:t>bruger</a:t>
            </a:r>
            <a:r>
              <a:rPr lang="en-GB" dirty="0"/>
              <a:t> </a:t>
            </a:r>
            <a:r>
              <a:rPr lang="en-GB" b="1" dirty="0"/>
              <a:t>Docker Compose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starte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håndtere</a:t>
            </a:r>
            <a:r>
              <a:rPr lang="en-GB" dirty="0"/>
              <a:t> </a:t>
            </a:r>
            <a:r>
              <a:rPr lang="en-GB" dirty="0" err="1"/>
              <a:t>flere</a:t>
            </a:r>
            <a:r>
              <a:rPr lang="en-GB" dirty="0"/>
              <a:t> </a:t>
            </a:r>
            <a:r>
              <a:rPr lang="en-GB" dirty="0" err="1"/>
              <a:t>containere</a:t>
            </a:r>
            <a:r>
              <a:rPr lang="en-GB" dirty="0"/>
              <a:t> (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inkludere</a:t>
            </a:r>
            <a:r>
              <a:rPr lang="en-GB" dirty="0"/>
              <a:t> </a:t>
            </a:r>
            <a:r>
              <a:rPr lang="en-GB" dirty="0" err="1"/>
              <a:t>containere</a:t>
            </a:r>
            <a:r>
              <a:rPr lang="en-GB" dirty="0"/>
              <a:t> </a:t>
            </a:r>
            <a:r>
              <a:rPr lang="en-GB" dirty="0" err="1"/>
              <a:t>bygget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</a:t>
            </a:r>
            <a:r>
              <a:rPr lang="en-GB" dirty="0" err="1"/>
              <a:t>Dockerfiles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b="1" dirty="0"/>
              <a:t>Eksempel:</a:t>
            </a:r>
            <a:endParaRPr lang="en-GB" dirty="0"/>
          </a:p>
          <a:p>
            <a:r>
              <a:rPr lang="en-GB" b="1" dirty="0" err="1"/>
              <a:t>Dockerfile</a:t>
            </a:r>
            <a:r>
              <a:rPr lang="en-GB" dirty="0"/>
              <a:t> </a:t>
            </a:r>
            <a:r>
              <a:rPr lang="en-GB" dirty="0" err="1"/>
              <a:t>definerer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Node.js-</a:t>
            </a:r>
            <a:r>
              <a:rPr lang="en-GB" dirty="0" err="1"/>
              <a:t>applikation</a:t>
            </a:r>
            <a:r>
              <a:rPr lang="en-GB" dirty="0"/>
              <a:t>.</a:t>
            </a:r>
          </a:p>
          <a:p>
            <a:r>
              <a:rPr lang="en-GB" b="1" dirty="0"/>
              <a:t>Docker Compose</a:t>
            </a:r>
            <a:r>
              <a:rPr lang="en-GB" dirty="0"/>
              <a:t> starter </a:t>
            </a:r>
            <a:r>
              <a:rPr lang="en-GB" dirty="0" err="1"/>
              <a:t>denne</a:t>
            </a:r>
            <a:r>
              <a:rPr lang="en-GB" dirty="0"/>
              <a:t> </a:t>
            </a:r>
            <a:r>
              <a:rPr lang="en-GB" dirty="0" err="1"/>
              <a:t>applikation</a:t>
            </a:r>
            <a:r>
              <a:rPr lang="en-GB" dirty="0"/>
              <a:t> </a:t>
            </a:r>
            <a:r>
              <a:rPr lang="en-GB" dirty="0" err="1"/>
              <a:t>sammen</a:t>
            </a:r>
            <a:r>
              <a:rPr lang="en-GB" dirty="0"/>
              <a:t> med </a:t>
            </a:r>
            <a:r>
              <a:rPr lang="en-GB" dirty="0" err="1"/>
              <a:t>en</a:t>
            </a:r>
            <a:r>
              <a:rPr lang="en-GB" dirty="0"/>
              <a:t> database.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26825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593CBF-8BEF-CE6C-FFB8-326C17C7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42" y="153135"/>
            <a:ext cx="3995575" cy="647056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0423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1E8C-AE0F-17ED-DAD6-3DE1EA66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Løsning til </a:t>
            </a:r>
            <a:r>
              <a:rPr lang="da-DK" dirty="0" err="1"/>
              <a:t>wordpress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04E7-00A9-EF3E-C0E6-4CEDF13F4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90EB9-D652-8219-7A9A-F3E68702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922" y="0"/>
            <a:ext cx="4233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53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8BB0B5-CD9F-9F9B-6509-CE42E272D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2" y="322193"/>
            <a:ext cx="5461000" cy="430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778DE0-F824-0019-D7C2-82DF7408C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901" y="0"/>
            <a:ext cx="4988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17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224028-C442-DC4D-F6D1-EAA58DBC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6" y="241576"/>
            <a:ext cx="5740400" cy="303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3DA7D2-7BEF-0616-6695-A3345D763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76876"/>
            <a:ext cx="50800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97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7C5458-D2C3-13E2-648B-CCBB68D33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0" y="228048"/>
            <a:ext cx="2425700" cy="2108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43FE2D-2F10-FD76-2ED0-66E1B7C9F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329" y="0"/>
            <a:ext cx="4404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04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FC3C-3466-15AE-9A71-2BA2E295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Services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7FDB8-2DAA-57C5-33AC-06996207D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a-DK" dirty="0"/>
              <a:t>Under services kan du bruge:</a:t>
            </a:r>
          </a:p>
          <a:p>
            <a:r>
              <a:rPr lang="da-DK" dirty="0"/>
              <a:t>✅ image: Angiver containerens image (eks. </a:t>
            </a:r>
            <a:r>
              <a:rPr lang="da-DK" dirty="0" err="1"/>
              <a:t>nginx:latest</a:t>
            </a:r>
            <a:r>
              <a:rPr lang="da-DK" dirty="0"/>
              <a:t>).</a:t>
            </a:r>
          </a:p>
          <a:p>
            <a:r>
              <a:rPr lang="da-DK" dirty="0"/>
              <a:t>✅ </a:t>
            </a:r>
            <a:r>
              <a:rPr lang="da-DK" dirty="0" err="1"/>
              <a:t>build</a:t>
            </a:r>
            <a:r>
              <a:rPr lang="da-DK" dirty="0"/>
              <a:t>: Definerer, hvordan et image bygges fra en Dockerfile.</a:t>
            </a:r>
          </a:p>
          <a:p>
            <a:r>
              <a:rPr lang="da-DK" dirty="0"/>
              <a:t>✅ </a:t>
            </a:r>
            <a:r>
              <a:rPr lang="da-DK" dirty="0" err="1"/>
              <a:t>command</a:t>
            </a:r>
            <a:r>
              <a:rPr lang="da-DK" dirty="0"/>
              <a:t>: Overskriver standardkommandoen for containeren.</a:t>
            </a:r>
          </a:p>
          <a:p>
            <a:r>
              <a:rPr lang="da-DK" dirty="0"/>
              <a:t>✅ </a:t>
            </a:r>
            <a:r>
              <a:rPr lang="da-DK" dirty="0" err="1"/>
              <a:t>depends_on</a:t>
            </a:r>
            <a:r>
              <a:rPr lang="da-DK" dirty="0"/>
              <a:t>: Definerer service-afhængigheder.</a:t>
            </a:r>
          </a:p>
          <a:p>
            <a:r>
              <a:rPr lang="da-DK" dirty="0"/>
              <a:t>✅ </a:t>
            </a:r>
            <a:r>
              <a:rPr lang="da-DK" dirty="0" err="1"/>
              <a:t>env_file</a:t>
            </a:r>
            <a:r>
              <a:rPr lang="da-DK" dirty="0"/>
              <a:t>: Angiver en .</a:t>
            </a:r>
            <a:r>
              <a:rPr lang="da-DK" dirty="0" err="1"/>
              <a:t>env</a:t>
            </a:r>
            <a:r>
              <a:rPr lang="da-DK" dirty="0"/>
              <a:t>-fil med miljøvariabler.</a:t>
            </a:r>
          </a:p>
          <a:p>
            <a:r>
              <a:rPr lang="da-DK" dirty="0"/>
              <a:t>✅ </a:t>
            </a:r>
            <a:r>
              <a:rPr lang="da-DK" dirty="0" err="1"/>
              <a:t>environment</a:t>
            </a:r>
            <a:r>
              <a:rPr lang="da-DK" dirty="0"/>
              <a:t>: Sætter miljøvariabler direkte.</a:t>
            </a:r>
          </a:p>
          <a:p>
            <a:r>
              <a:rPr lang="da-DK" dirty="0"/>
              <a:t>✅ ports: </a:t>
            </a:r>
            <a:r>
              <a:rPr lang="da-DK" dirty="0" err="1"/>
              <a:t>Mappet</a:t>
            </a:r>
            <a:r>
              <a:rPr lang="da-DK" dirty="0"/>
              <a:t> fra host til container ("</a:t>
            </a:r>
            <a:r>
              <a:rPr lang="da-DK" dirty="0" err="1"/>
              <a:t>host:container</a:t>
            </a:r>
            <a:r>
              <a:rPr lang="da-DK" dirty="0"/>
              <a:t>").</a:t>
            </a:r>
          </a:p>
          <a:p>
            <a:r>
              <a:rPr lang="da-DK" dirty="0"/>
              <a:t>✅ </a:t>
            </a:r>
            <a:r>
              <a:rPr lang="da-DK" dirty="0" err="1"/>
              <a:t>volumes</a:t>
            </a:r>
            <a:r>
              <a:rPr lang="da-DK" dirty="0"/>
              <a:t>: Binder host-mapper til container-mapper.</a:t>
            </a:r>
          </a:p>
          <a:p>
            <a:r>
              <a:rPr lang="da-DK" dirty="0"/>
              <a:t>✅ restart: Angiver genstartspolitik (</a:t>
            </a:r>
            <a:r>
              <a:rPr lang="da-DK" dirty="0" err="1"/>
              <a:t>always</a:t>
            </a:r>
            <a:r>
              <a:rPr lang="da-DK" dirty="0"/>
              <a:t>, </a:t>
            </a:r>
            <a:r>
              <a:rPr lang="da-DK" dirty="0" err="1"/>
              <a:t>unless-stopped</a:t>
            </a:r>
            <a:r>
              <a:rPr lang="da-DK" dirty="0"/>
              <a:t>, no, on-</a:t>
            </a:r>
            <a:r>
              <a:rPr lang="da-DK" dirty="0" err="1"/>
              <a:t>failure</a:t>
            </a:r>
            <a:r>
              <a:rPr lang="da-DK" dirty="0"/>
              <a:t>).</a:t>
            </a:r>
          </a:p>
          <a:p>
            <a:r>
              <a:rPr lang="da-DK" dirty="0"/>
              <a:t>✅ </a:t>
            </a:r>
            <a:r>
              <a:rPr lang="da-DK" dirty="0" err="1"/>
              <a:t>network_mode</a:t>
            </a:r>
            <a:r>
              <a:rPr lang="da-DK" dirty="0"/>
              <a:t>: Indstiller netværksmodus (bridge, host, none).</a:t>
            </a:r>
          </a:p>
          <a:p>
            <a:r>
              <a:rPr lang="da-DK" dirty="0"/>
              <a:t>✅ </a:t>
            </a:r>
            <a:r>
              <a:rPr lang="da-DK" dirty="0" err="1"/>
              <a:t>extra_hosts</a:t>
            </a:r>
            <a:r>
              <a:rPr lang="da-DK" dirty="0"/>
              <a:t>: Tilføjer ekstra hosts til containerens /</a:t>
            </a:r>
            <a:r>
              <a:rPr lang="da-DK" dirty="0" err="1"/>
              <a:t>etc</a:t>
            </a:r>
            <a:r>
              <a:rPr lang="da-DK" dirty="0"/>
              <a:t>/hosts.</a:t>
            </a:r>
          </a:p>
          <a:p>
            <a:r>
              <a:rPr lang="da-DK" dirty="0"/>
              <a:t>✅ </a:t>
            </a:r>
            <a:r>
              <a:rPr lang="da-DK" dirty="0" err="1"/>
              <a:t>healthcheck</a:t>
            </a:r>
            <a:r>
              <a:rPr lang="da-DK" dirty="0"/>
              <a:t>: Angiver en sundhedstjekkommando.</a:t>
            </a:r>
          </a:p>
        </p:txBody>
      </p:sp>
    </p:spTree>
    <p:extLst>
      <p:ext uri="{BB962C8B-B14F-4D97-AF65-F5344CB8AC3E}">
        <p14:creationId xmlns:p14="http://schemas.microsoft.com/office/powerpoint/2010/main" val="2852738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A6ACDB-C14B-BFC2-F844-E13305F7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66" y="718054"/>
            <a:ext cx="4445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87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C1FD-E4CE-04C5-1F89-FC6986A9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Networks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234D1-95C0-1F7A-1F49-36CB1096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✅ driver: Netværkstypen (bridge, host, </a:t>
            </a:r>
            <a:r>
              <a:rPr lang="da-DK" dirty="0" err="1"/>
              <a:t>overlay</a:t>
            </a:r>
            <a:r>
              <a:rPr lang="da-DK" dirty="0"/>
              <a:t>).</a:t>
            </a:r>
          </a:p>
          <a:p>
            <a:r>
              <a:rPr lang="da-DK" dirty="0"/>
              <a:t>✅ </a:t>
            </a:r>
            <a:r>
              <a:rPr lang="da-DK" dirty="0" err="1"/>
              <a:t>external</a:t>
            </a:r>
            <a:r>
              <a:rPr lang="da-DK" dirty="0"/>
              <a:t>: Brug et eksternt netværk (true).</a:t>
            </a:r>
          </a:p>
          <a:p>
            <a:r>
              <a:rPr lang="da-DK" dirty="0"/>
              <a:t>✅ </a:t>
            </a:r>
            <a:r>
              <a:rPr lang="da-DK" dirty="0" err="1"/>
              <a:t>ipam</a:t>
            </a:r>
            <a:r>
              <a:rPr lang="da-DK" dirty="0"/>
              <a:t>: Konfigurerer IP-range.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4D4F1-384C-3BFD-DF27-D08227A49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821" y="3048000"/>
            <a:ext cx="4953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8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F8A3D-45F2-3B4D-2AF6-E07E78D9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a-DK" sz="3700">
                <a:solidFill>
                  <a:srgbClr val="FFFFFF"/>
                </a:solidFill>
              </a:rPr>
              <a:t>Metadata for undervisningen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48AF018-70D8-ABAA-6119-BA26F72BB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08325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8250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72BA-AC0E-8D06-9C1B-28C207D3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Volumes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EA2E8-5489-A75B-EEEF-4798FA59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✅ driver: </a:t>
            </a:r>
            <a:r>
              <a:rPr lang="da-DK" dirty="0" err="1"/>
              <a:t>Volumetype</a:t>
            </a:r>
            <a:r>
              <a:rPr lang="da-DK" dirty="0"/>
              <a:t> (</a:t>
            </a:r>
            <a:r>
              <a:rPr lang="da-DK" dirty="0" err="1"/>
              <a:t>local</a:t>
            </a:r>
            <a:r>
              <a:rPr lang="da-DK" dirty="0"/>
              <a:t>, </a:t>
            </a:r>
            <a:r>
              <a:rPr lang="da-DK" dirty="0" err="1"/>
              <a:t>nfs</a:t>
            </a:r>
            <a:r>
              <a:rPr lang="da-DK" dirty="0"/>
              <a:t>, </a:t>
            </a:r>
            <a:r>
              <a:rPr lang="da-DK" dirty="0" err="1"/>
              <a:t>cifs</a:t>
            </a:r>
            <a:r>
              <a:rPr lang="da-DK" dirty="0"/>
              <a:t>, </a:t>
            </a:r>
            <a:r>
              <a:rPr lang="da-DK" dirty="0" err="1"/>
              <a:t>tmpfs</a:t>
            </a:r>
            <a:r>
              <a:rPr lang="da-DK" dirty="0"/>
              <a:t>).</a:t>
            </a:r>
          </a:p>
          <a:p>
            <a:r>
              <a:rPr lang="da-DK" dirty="0"/>
              <a:t>✅ </a:t>
            </a:r>
            <a:r>
              <a:rPr lang="da-DK" dirty="0" err="1"/>
              <a:t>external</a:t>
            </a:r>
            <a:r>
              <a:rPr lang="da-DK" dirty="0"/>
              <a:t>: Brug et eksternt volumen.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0ECFC-9820-BE01-F8E4-BE6CA3E1D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258" y="2794000"/>
            <a:ext cx="43307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84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9A9D-5BEF-255A-4AEB-31F4788A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Secrets: Bruges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til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følsomme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data (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kun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Docker Swarm).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19A9C-016D-E9AE-F439-654F4B8B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EB2F6-1030-6D85-A62F-D9E09425C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1714500"/>
            <a:ext cx="3136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32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C1FE-4AF6-3FE2-D50B-1E733557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Configs</a:t>
            </a:r>
            <a:endParaRPr lang="da-D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CB1075-C7F2-9BFA-2EC5-C526B2CB5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9473" y="1825625"/>
            <a:ext cx="42530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20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2356-A0D5-A8F1-2175-F03C3173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Deploy</a:t>
            </a:r>
            <a:r>
              <a:rPr lang="da-DK" dirty="0"/>
              <a:t> (Kun i </a:t>
            </a:r>
            <a:r>
              <a:rPr lang="da-DK" dirty="0" err="1"/>
              <a:t>Swarm</a:t>
            </a:r>
            <a:r>
              <a:rPr lang="da-DK" dirty="0"/>
              <a:t> Mode)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148DA9-4C66-D2E9-C3E1-F9A86A6E5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882" y="1825625"/>
            <a:ext cx="53422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86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4775-06A0-5E67-F1A9-57A9CEC7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Eksempel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på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komplet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GB" dirty="0"/>
              <a:t>docker-</a:t>
            </a:r>
            <a:r>
              <a:rPr lang="en-GB" dirty="0" err="1"/>
              <a:t>compose.yml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9760-3EC5-5196-A41F-26144F1C7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5235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12BF2B-7547-8867-0375-BF6E36907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37" y="0"/>
            <a:ext cx="271158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01AB5F-B588-E7DA-52EF-E08AEF02D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63" y="2680529"/>
            <a:ext cx="64389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63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3D30-50A8-37C4-4131-3EB6E30B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 tid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2EB6-6A76-5EE7-67F6-B0C2004F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Prøv at lave øvelserne jeg har lagt ud på </a:t>
            </a:r>
            <a:r>
              <a:rPr lang="da-DK" dirty="0" err="1"/>
              <a:t>Github</a:t>
            </a:r>
            <a:r>
              <a:rPr lang="da-DK" dirty="0"/>
              <a:t>.</a:t>
            </a:r>
          </a:p>
          <a:p>
            <a:r>
              <a:rPr lang="da-DK" dirty="0">
                <a:hlinkClick r:id="rId2"/>
              </a:rPr>
              <a:t>https://github.com/DrJanPanNees/Undervisning-2025-UC/blob/Øvelser/Docker%20Øvelser%20(nem).md</a:t>
            </a:r>
            <a:r>
              <a:rPr lang="da-DK" dirty="0"/>
              <a:t>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81626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26B678-3642-4D35-36F4-A3D448FA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9" y="451404"/>
            <a:ext cx="10459996" cy="558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0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EE930-0B03-05BE-E2E2-80BA7E3F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da-DK">
                <a:solidFill>
                  <a:srgbClr val="FFFFFF"/>
                </a:solidFill>
              </a:rPr>
              <a:t>Lidt mere metadata </a:t>
            </a:r>
            <a:r>
              <a:rPr lang="da-DK">
                <a:solidFill>
                  <a:srgbClr val="FFFFFF"/>
                </a:solidFill>
                <a:sym typeface="Wingdings" pitchFamily="2" charset="2"/>
              </a:rPr>
              <a:t></a:t>
            </a:r>
            <a:endParaRPr lang="da-DK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EB246D-4D1B-1450-1D21-CE2BFFF00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24751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57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76A8F9C6-ED35-4E0A-AC66-5241CA206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6189" y="412979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F71A736-42D6-4F11-8A7B-633C40624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6189" y="412979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0D8C6-B696-6C1E-DA71-3570FEBA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019251"/>
          </a:xfrm>
        </p:spPr>
        <p:txBody>
          <a:bodyPr>
            <a:normAutofit/>
          </a:bodyPr>
          <a:lstStyle/>
          <a:p>
            <a:r>
              <a:rPr lang="da-DK">
                <a:solidFill>
                  <a:schemeClr val="bg1"/>
                </a:solidFill>
              </a:rPr>
              <a:t>Personlig forslag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41903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2571B16-D62A-4B37-A469-E72C79D69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8223" y="444870"/>
            <a:ext cx="6924769" cy="5665806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E0A0BC-3EE4-4453-9522-08FF2DE30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8246" y="436482"/>
            <a:ext cx="6934746" cy="566580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BE36BD-9903-4FB5-BBE7-1023D7F7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7522" y="305936"/>
            <a:ext cx="6943810" cy="56852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EE774E-1889-9737-1CE2-E31FCACF4F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15595"/>
              </p:ext>
            </p:extLst>
          </p:nvPr>
        </p:nvGraphicFramePr>
        <p:xfrm>
          <a:off x="5169647" y="693271"/>
          <a:ext cx="6184153" cy="4887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3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C362CFC0-3D15-5B2F-804D-6BF7EB0CE2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98E07-5E15-0392-50D2-D1DF42C7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Dockerfile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23419-25F6-68EF-1ABB-11E83ECAA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529" y="4199213"/>
            <a:ext cx="4191938" cy="5985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Navngivning i Linux er vigtigt, også med docker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8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D1877-8A19-36F7-C617-C37C97F0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>
                <a:solidFill>
                  <a:srgbClr val="FFFFFF"/>
                </a:solidFill>
              </a:rPr>
              <a:t>Dockerfile</a:t>
            </a:r>
            <a:endParaRPr lang="da-DK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054BFE-38D9-1AB4-BBDF-1EBC4EB1F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8218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518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C24E-479E-8150-19D5-3513DABA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Dockerfile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9D4228-1F8F-81B8-6DD9-E961C979930A}"/>
              </a:ext>
            </a:extLst>
          </p:cNvPr>
          <p:cNvSpPr txBox="1">
            <a:spLocks/>
          </p:cNvSpPr>
          <p:nvPr/>
        </p:nvSpPr>
        <p:spPr>
          <a:xfrm>
            <a:off x="7898296" y="804672"/>
            <a:ext cx="3495128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1800" dirty="0">
                <a:solidFill>
                  <a:schemeClr val="tx2"/>
                </a:solidFill>
              </a:rPr>
              <a:t>Husk </a:t>
            </a:r>
            <a:r>
              <a:rPr lang="da-DK" sz="1800" dirty="0" err="1">
                <a:solidFill>
                  <a:schemeClr val="tx2"/>
                </a:solidFill>
              </a:rPr>
              <a:t>ChatGPT</a:t>
            </a:r>
            <a:r>
              <a:rPr lang="da-DK" sz="1800" dirty="0">
                <a:solidFill>
                  <a:schemeClr val="tx2"/>
                </a:solidFill>
              </a:rPr>
              <a:t> kan være jeres bedste ven, men også god til at lede ned af blindgyder.</a:t>
            </a:r>
          </a:p>
          <a:p>
            <a:r>
              <a:rPr lang="da-DK" sz="1800" dirty="0">
                <a:solidFill>
                  <a:schemeClr val="tx2"/>
                </a:solidFill>
              </a:rPr>
              <a:t>Personlig synes jeg I skal bruge </a:t>
            </a:r>
            <a:r>
              <a:rPr lang="da-DK" sz="1800" dirty="0" err="1">
                <a:solidFill>
                  <a:schemeClr val="tx2"/>
                </a:solidFill>
              </a:rPr>
              <a:t>chatGPT</a:t>
            </a:r>
            <a:r>
              <a:rPr lang="da-DK" sz="1800" dirty="0">
                <a:solidFill>
                  <a:schemeClr val="tx2"/>
                </a:solidFill>
              </a:rPr>
              <a:t> til at bygge Dockerfilerne, og så læs koden.</a:t>
            </a:r>
          </a:p>
          <a:p>
            <a:r>
              <a:rPr lang="da-DK" sz="1800" dirty="0">
                <a:solidFill>
                  <a:schemeClr val="tx2"/>
                </a:solidFill>
              </a:rPr>
              <a:t>Den er ikke super svær.</a:t>
            </a:r>
          </a:p>
          <a:p>
            <a:endParaRPr lang="da-DK" sz="1800" dirty="0">
              <a:solidFill>
                <a:schemeClr val="tx2"/>
              </a:solidFill>
            </a:endParaRPr>
          </a:p>
          <a:p>
            <a:r>
              <a:rPr lang="da-DK" sz="1800" dirty="0">
                <a:solidFill>
                  <a:schemeClr val="tx2"/>
                </a:solidFill>
              </a:rPr>
              <a:t>Formål / mål er altid vigtigt.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50C41-FF39-65BA-DC00-718F87008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61" y="1690688"/>
            <a:ext cx="6299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0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1318C1-67CE-FCDC-39A4-4DF27202F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83" y="706641"/>
            <a:ext cx="11108476" cy="497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3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5592</TotalTime>
  <Words>857</Words>
  <Application>Microsoft Macintosh PowerPoint</Application>
  <PresentationFormat>Widescreen</PresentationFormat>
  <Paragraphs>100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-webkit-standard</vt:lpstr>
      <vt:lpstr>Aptos</vt:lpstr>
      <vt:lpstr>Aptos Display</vt:lpstr>
      <vt:lpstr>Arial</vt:lpstr>
      <vt:lpstr>Calibri</vt:lpstr>
      <vt:lpstr>Wingdings</vt:lpstr>
      <vt:lpstr>Office Theme</vt:lpstr>
      <vt:lpstr>Sidste gang</vt:lpstr>
      <vt:lpstr>Docker </vt:lpstr>
      <vt:lpstr>Metadata for undervisningen</vt:lpstr>
      <vt:lpstr>Lidt mere metadata </vt:lpstr>
      <vt:lpstr>Personlig forslag</vt:lpstr>
      <vt:lpstr>Dockerfile</vt:lpstr>
      <vt:lpstr>Dockerfile</vt:lpstr>
      <vt:lpstr>Dockerfile</vt:lpstr>
      <vt:lpstr>PowerPoint Presentation</vt:lpstr>
      <vt:lpstr>PowerPoint Presentation</vt:lpstr>
      <vt:lpstr>Hvornår skal man bruge en Dockerfile?</vt:lpstr>
      <vt:lpstr>Skal vi ikke lige kigge lidt mere på Docker?</vt:lpstr>
      <vt:lpstr>Docker Compose</vt:lpstr>
      <vt:lpstr>Docker Compose</vt:lpstr>
      <vt:lpstr>PowerPoint Presentation</vt:lpstr>
      <vt:lpstr>PowerPoint Presentation</vt:lpstr>
      <vt:lpstr>PowerPoint Presentation</vt:lpstr>
      <vt:lpstr>PowerPoint Presentation</vt:lpstr>
      <vt:lpstr>Hvornår skal man bruge Docker Compose?</vt:lpstr>
      <vt:lpstr>PowerPoint Presentation</vt:lpstr>
      <vt:lpstr>I praksis bruges Dockerfile og Docker Compose ofte sammen</vt:lpstr>
      <vt:lpstr>PowerPoint Presentation</vt:lpstr>
      <vt:lpstr>Løsning til wordpress</vt:lpstr>
      <vt:lpstr>PowerPoint Presentation</vt:lpstr>
      <vt:lpstr>PowerPoint Presentation</vt:lpstr>
      <vt:lpstr>PowerPoint Presentation</vt:lpstr>
      <vt:lpstr>Services</vt:lpstr>
      <vt:lpstr>PowerPoint Presentation</vt:lpstr>
      <vt:lpstr>Networks</vt:lpstr>
      <vt:lpstr>Volumes</vt:lpstr>
      <vt:lpstr>Secrets: Bruges til følsomme data (kun Docker Swarm).</vt:lpstr>
      <vt:lpstr>Configs</vt:lpstr>
      <vt:lpstr>Deploy (Kun i Swarm Mode)</vt:lpstr>
      <vt:lpstr>Eksempel på en komplet docker-compose.yml</vt:lpstr>
      <vt:lpstr>PowerPoint Presentation</vt:lpstr>
      <vt:lpstr>Øvelse tid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33</cp:revision>
  <dcterms:created xsi:type="dcterms:W3CDTF">2025-02-28T19:25:16Z</dcterms:created>
  <dcterms:modified xsi:type="dcterms:W3CDTF">2025-03-05T12:00:22Z</dcterms:modified>
</cp:coreProperties>
</file>