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2" r:id="rId9"/>
    <p:sldId id="263" r:id="rId10"/>
    <p:sldId id="264" r:id="rId11"/>
    <p:sldId id="261" r:id="rId12"/>
    <p:sldId id="265" r:id="rId13"/>
    <p:sldId id="266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7B34F-3AA4-41FC-A9A5-B8C349AD5D7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38D135-986D-41AA-8E0F-1EEA0E7A471F}">
      <dgm:prSet/>
      <dgm:spPr/>
      <dgm:t>
        <a:bodyPr/>
        <a:lstStyle/>
        <a:p>
          <a:r>
            <a:rPr lang="da-DK"/>
            <a:t>Kender I til disse produkter?</a:t>
          </a:r>
          <a:endParaRPr lang="en-US"/>
        </a:p>
      </dgm:t>
    </dgm:pt>
    <dgm:pt modelId="{2C23DB28-65B7-4921-9B42-DD18027CCC87}" type="parTrans" cxnId="{2DC00282-A2D9-4240-8663-619E43BE154D}">
      <dgm:prSet/>
      <dgm:spPr/>
      <dgm:t>
        <a:bodyPr/>
        <a:lstStyle/>
        <a:p>
          <a:endParaRPr lang="en-US"/>
        </a:p>
      </dgm:t>
    </dgm:pt>
    <dgm:pt modelId="{945441AC-46A5-4280-ABDC-769EBAA888A8}" type="sibTrans" cxnId="{2DC00282-A2D9-4240-8663-619E43BE154D}">
      <dgm:prSet/>
      <dgm:spPr/>
      <dgm:t>
        <a:bodyPr/>
        <a:lstStyle/>
        <a:p>
          <a:endParaRPr lang="en-US"/>
        </a:p>
      </dgm:t>
    </dgm:pt>
    <dgm:pt modelId="{A54E6D16-D5DF-43FD-A5A9-322AFB27F163}">
      <dgm:prSet/>
      <dgm:spPr/>
      <dgm:t>
        <a:bodyPr/>
        <a:lstStyle/>
        <a:p>
          <a:r>
            <a:rPr lang="da-DK"/>
            <a:t>Kræver:</a:t>
          </a:r>
          <a:endParaRPr lang="en-US"/>
        </a:p>
      </dgm:t>
    </dgm:pt>
    <dgm:pt modelId="{CCD52E1B-7F0E-46CE-9DD1-37111A1A3B3A}" type="parTrans" cxnId="{1838A9EE-4BB2-45ED-9F0D-4C4166F49C84}">
      <dgm:prSet/>
      <dgm:spPr/>
      <dgm:t>
        <a:bodyPr/>
        <a:lstStyle/>
        <a:p>
          <a:endParaRPr lang="en-US"/>
        </a:p>
      </dgm:t>
    </dgm:pt>
    <dgm:pt modelId="{F5CB7B70-2C3B-4B3C-B2EF-FDAE789EC247}" type="sibTrans" cxnId="{1838A9EE-4BB2-45ED-9F0D-4C4166F49C84}">
      <dgm:prSet/>
      <dgm:spPr/>
      <dgm:t>
        <a:bodyPr/>
        <a:lstStyle/>
        <a:p>
          <a:endParaRPr lang="en-US"/>
        </a:p>
      </dgm:t>
    </dgm:pt>
    <dgm:pt modelId="{E757FA46-ED0C-4549-B61B-D4B876DAABD4}">
      <dgm:prSet/>
      <dgm:spPr/>
      <dgm:t>
        <a:bodyPr/>
        <a:lstStyle/>
        <a:p>
          <a:r>
            <a:rPr lang="da-DK"/>
            <a:t>IDE</a:t>
          </a:r>
          <a:endParaRPr lang="en-US"/>
        </a:p>
      </dgm:t>
    </dgm:pt>
    <dgm:pt modelId="{B1BEEB7D-D7E6-4418-808D-E3F030E16C79}" type="parTrans" cxnId="{269ECC63-AE50-4C2A-92C4-19EB2F30C58B}">
      <dgm:prSet/>
      <dgm:spPr/>
      <dgm:t>
        <a:bodyPr/>
        <a:lstStyle/>
        <a:p>
          <a:endParaRPr lang="en-US"/>
        </a:p>
      </dgm:t>
    </dgm:pt>
    <dgm:pt modelId="{F6B325DD-7A3D-47DB-9580-F75A8F73B57A}" type="sibTrans" cxnId="{269ECC63-AE50-4C2A-92C4-19EB2F30C58B}">
      <dgm:prSet/>
      <dgm:spPr/>
      <dgm:t>
        <a:bodyPr/>
        <a:lstStyle/>
        <a:p>
          <a:endParaRPr lang="en-US"/>
        </a:p>
      </dgm:t>
    </dgm:pt>
    <dgm:pt modelId="{0D53C077-C65D-4EAA-A61A-6ADFE0D4D149}">
      <dgm:prSet/>
      <dgm:spPr/>
      <dgm:t>
        <a:bodyPr/>
        <a:lstStyle/>
        <a:p>
          <a:r>
            <a:rPr lang="da-DK"/>
            <a:t>Github desktop er bare nemmere</a:t>
          </a:r>
          <a:endParaRPr lang="en-US"/>
        </a:p>
      </dgm:t>
    </dgm:pt>
    <dgm:pt modelId="{31874379-FB2A-4A01-A17E-9AE222DAC7A7}" type="parTrans" cxnId="{951D4438-DC8E-4805-98E6-4068E8E5E998}">
      <dgm:prSet/>
      <dgm:spPr/>
      <dgm:t>
        <a:bodyPr/>
        <a:lstStyle/>
        <a:p>
          <a:endParaRPr lang="en-US"/>
        </a:p>
      </dgm:t>
    </dgm:pt>
    <dgm:pt modelId="{F1B4A094-25BE-481D-B7CC-3D517B4B010B}" type="sibTrans" cxnId="{951D4438-DC8E-4805-98E6-4068E8E5E998}">
      <dgm:prSet/>
      <dgm:spPr/>
      <dgm:t>
        <a:bodyPr/>
        <a:lstStyle/>
        <a:p>
          <a:endParaRPr lang="en-US"/>
        </a:p>
      </dgm:t>
    </dgm:pt>
    <dgm:pt modelId="{8608A6AC-2D11-481A-81F8-F0B37FC75935}">
      <dgm:prSet/>
      <dgm:spPr/>
      <dgm:t>
        <a:bodyPr/>
        <a:lstStyle/>
        <a:p>
          <a:r>
            <a:rPr lang="da-DK"/>
            <a:t>Kan der opstå problemer, ja især med commit der sidder fast.</a:t>
          </a:r>
          <a:endParaRPr lang="en-US"/>
        </a:p>
      </dgm:t>
    </dgm:pt>
    <dgm:pt modelId="{A70AB791-7963-48CE-BF60-3D009B89D2F4}" type="parTrans" cxnId="{2E5DF030-D6D0-4045-A9D6-D8B8A8234743}">
      <dgm:prSet/>
      <dgm:spPr/>
      <dgm:t>
        <a:bodyPr/>
        <a:lstStyle/>
        <a:p>
          <a:endParaRPr lang="en-US"/>
        </a:p>
      </dgm:t>
    </dgm:pt>
    <dgm:pt modelId="{0A254040-5F4D-487D-803F-73446E0037E6}" type="sibTrans" cxnId="{2E5DF030-D6D0-4045-A9D6-D8B8A8234743}">
      <dgm:prSet/>
      <dgm:spPr/>
      <dgm:t>
        <a:bodyPr/>
        <a:lstStyle/>
        <a:p>
          <a:endParaRPr lang="en-US"/>
        </a:p>
      </dgm:t>
    </dgm:pt>
    <dgm:pt modelId="{6BE7C120-E31E-CC4E-B017-E0BAB399E10F}" type="pres">
      <dgm:prSet presAssocID="{8327B34F-3AA4-41FC-A9A5-B8C349AD5D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E0A0A4-2E6D-9046-ABE2-88D1D16E817F}" type="pres">
      <dgm:prSet presAssocID="{D238D135-986D-41AA-8E0F-1EEA0E7A471F}" presName="root1" presStyleCnt="0"/>
      <dgm:spPr/>
    </dgm:pt>
    <dgm:pt modelId="{8B6D30D6-7B27-704A-AF62-F4C429E50372}" type="pres">
      <dgm:prSet presAssocID="{D238D135-986D-41AA-8E0F-1EEA0E7A471F}" presName="LevelOneTextNode" presStyleLbl="node0" presStyleIdx="0" presStyleCnt="3">
        <dgm:presLayoutVars>
          <dgm:chPref val="3"/>
        </dgm:presLayoutVars>
      </dgm:prSet>
      <dgm:spPr/>
    </dgm:pt>
    <dgm:pt modelId="{34212C6F-F221-FD45-A451-A64B81C6AA8F}" type="pres">
      <dgm:prSet presAssocID="{D238D135-986D-41AA-8E0F-1EEA0E7A471F}" presName="level2hierChild" presStyleCnt="0"/>
      <dgm:spPr/>
    </dgm:pt>
    <dgm:pt modelId="{BC88BB0C-921C-4E4D-B3AD-12C4930AA758}" type="pres">
      <dgm:prSet presAssocID="{A54E6D16-D5DF-43FD-A5A9-322AFB27F163}" presName="root1" presStyleCnt="0"/>
      <dgm:spPr/>
    </dgm:pt>
    <dgm:pt modelId="{7A03426C-C0E2-204F-9670-C8818A08DFE7}" type="pres">
      <dgm:prSet presAssocID="{A54E6D16-D5DF-43FD-A5A9-322AFB27F163}" presName="LevelOneTextNode" presStyleLbl="node0" presStyleIdx="1" presStyleCnt="3">
        <dgm:presLayoutVars>
          <dgm:chPref val="3"/>
        </dgm:presLayoutVars>
      </dgm:prSet>
      <dgm:spPr/>
    </dgm:pt>
    <dgm:pt modelId="{65C95517-8D7E-0D40-A826-4079B744A3A6}" type="pres">
      <dgm:prSet presAssocID="{A54E6D16-D5DF-43FD-A5A9-322AFB27F163}" presName="level2hierChild" presStyleCnt="0"/>
      <dgm:spPr/>
    </dgm:pt>
    <dgm:pt modelId="{BEE1F3E1-385C-A641-839C-DA7CFA9BCCFE}" type="pres">
      <dgm:prSet presAssocID="{B1BEEB7D-D7E6-4418-808D-E3F030E16C79}" presName="conn2-1" presStyleLbl="parChTrans1D2" presStyleIdx="0" presStyleCnt="2"/>
      <dgm:spPr/>
    </dgm:pt>
    <dgm:pt modelId="{93FAE55C-09B1-0F41-B7FD-AD3B9635AF02}" type="pres">
      <dgm:prSet presAssocID="{B1BEEB7D-D7E6-4418-808D-E3F030E16C79}" presName="connTx" presStyleLbl="parChTrans1D2" presStyleIdx="0" presStyleCnt="2"/>
      <dgm:spPr/>
    </dgm:pt>
    <dgm:pt modelId="{2EC66E33-F118-4D47-B830-C1AD12D68B62}" type="pres">
      <dgm:prSet presAssocID="{E757FA46-ED0C-4549-B61B-D4B876DAABD4}" presName="root2" presStyleCnt="0"/>
      <dgm:spPr/>
    </dgm:pt>
    <dgm:pt modelId="{0CFEED4F-D71B-CA46-91C5-0A5DC5443054}" type="pres">
      <dgm:prSet presAssocID="{E757FA46-ED0C-4549-B61B-D4B876DAABD4}" presName="LevelTwoTextNode" presStyleLbl="node2" presStyleIdx="0" presStyleCnt="2">
        <dgm:presLayoutVars>
          <dgm:chPref val="3"/>
        </dgm:presLayoutVars>
      </dgm:prSet>
      <dgm:spPr/>
    </dgm:pt>
    <dgm:pt modelId="{0F900DEE-17E6-7A49-AF44-9C1FF5D6FE6E}" type="pres">
      <dgm:prSet presAssocID="{E757FA46-ED0C-4549-B61B-D4B876DAABD4}" presName="level3hierChild" presStyleCnt="0"/>
      <dgm:spPr/>
    </dgm:pt>
    <dgm:pt modelId="{A0DEE0D0-6AE7-7E47-B90B-304E9B477E38}" type="pres">
      <dgm:prSet presAssocID="{31874379-FB2A-4A01-A17E-9AE222DAC7A7}" presName="conn2-1" presStyleLbl="parChTrans1D2" presStyleIdx="1" presStyleCnt="2"/>
      <dgm:spPr/>
    </dgm:pt>
    <dgm:pt modelId="{F7C6F776-2C45-7648-80C6-E72FCCF96118}" type="pres">
      <dgm:prSet presAssocID="{31874379-FB2A-4A01-A17E-9AE222DAC7A7}" presName="connTx" presStyleLbl="parChTrans1D2" presStyleIdx="1" presStyleCnt="2"/>
      <dgm:spPr/>
    </dgm:pt>
    <dgm:pt modelId="{026F5721-107F-1A47-B5D2-10441A063C2A}" type="pres">
      <dgm:prSet presAssocID="{0D53C077-C65D-4EAA-A61A-6ADFE0D4D149}" presName="root2" presStyleCnt="0"/>
      <dgm:spPr/>
    </dgm:pt>
    <dgm:pt modelId="{145127EC-C849-2442-8AF5-77272B89F09B}" type="pres">
      <dgm:prSet presAssocID="{0D53C077-C65D-4EAA-A61A-6ADFE0D4D149}" presName="LevelTwoTextNode" presStyleLbl="node2" presStyleIdx="1" presStyleCnt="2">
        <dgm:presLayoutVars>
          <dgm:chPref val="3"/>
        </dgm:presLayoutVars>
      </dgm:prSet>
      <dgm:spPr/>
    </dgm:pt>
    <dgm:pt modelId="{4E2A1365-EE37-1D43-8359-3FC0B2A01862}" type="pres">
      <dgm:prSet presAssocID="{0D53C077-C65D-4EAA-A61A-6ADFE0D4D149}" presName="level3hierChild" presStyleCnt="0"/>
      <dgm:spPr/>
    </dgm:pt>
    <dgm:pt modelId="{F9665291-43D2-1740-9FFB-9FAA9E817D4A}" type="pres">
      <dgm:prSet presAssocID="{8608A6AC-2D11-481A-81F8-F0B37FC75935}" presName="root1" presStyleCnt="0"/>
      <dgm:spPr/>
    </dgm:pt>
    <dgm:pt modelId="{70658A63-7F75-EF41-B7BB-4C3FBD375543}" type="pres">
      <dgm:prSet presAssocID="{8608A6AC-2D11-481A-81F8-F0B37FC75935}" presName="LevelOneTextNode" presStyleLbl="node0" presStyleIdx="2" presStyleCnt="3">
        <dgm:presLayoutVars>
          <dgm:chPref val="3"/>
        </dgm:presLayoutVars>
      </dgm:prSet>
      <dgm:spPr/>
    </dgm:pt>
    <dgm:pt modelId="{5CF5BAA7-D395-FF48-971D-B1F7E9419F97}" type="pres">
      <dgm:prSet presAssocID="{8608A6AC-2D11-481A-81F8-F0B37FC75935}" presName="level2hierChild" presStyleCnt="0"/>
      <dgm:spPr/>
    </dgm:pt>
  </dgm:ptLst>
  <dgm:cxnLst>
    <dgm:cxn modelId="{CF2A9606-6A98-C849-8D37-8FF95BF024F0}" type="presOf" srcId="{8327B34F-3AA4-41FC-A9A5-B8C349AD5D7F}" destId="{6BE7C120-E31E-CC4E-B017-E0BAB399E10F}" srcOrd="0" destOrd="0" presId="urn:microsoft.com/office/officeart/2005/8/layout/hierarchy2"/>
    <dgm:cxn modelId="{C77A4D19-5FBD-1942-9EA1-44EA4602B85F}" type="presOf" srcId="{8608A6AC-2D11-481A-81F8-F0B37FC75935}" destId="{70658A63-7F75-EF41-B7BB-4C3FBD375543}" srcOrd="0" destOrd="0" presId="urn:microsoft.com/office/officeart/2005/8/layout/hierarchy2"/>
    <dgm:cxn modelId="{434AAF24-389B-CE44-ABE4-7E2C52A21119}" type="presOf" srcId="{0D53C077-C65D-4EAA-A61A-6ADFE0D4D149}" destId="{145127EC-C849-2442-8AF5-77272B89F09B}" srcOrd="0" destOrd="0" presId="urn:microsoft.com/office/officeart/2005/8/layout/hierarchy2"/>
    <dgm:cxn modelId="{2E5DF030-D6D0-4045-A9D6-D8B8A8234743}" srcId="{8327B34F-3AA4-41FC-A9A5-B8C349AD5D7F}" destId="{8608A6AC-2D11-481A-81F8-F0B37FC75935}" srcOrd="2" destOrd="0" parTransId="{A70AB791-7963-48CE-BF60-3D009B89D2F4}" sibTransId="{0A254040-5F4D-487D-803F-73446E0037E6}"/>
    <dgm:cxn modelId="{714E3734-70AD-BF49-8CFE-401334E941CC}" type="presOf" srcId="{B1BEEB7D-D7E6-4418-808D-E3F030E16C79}" destId="{BEE1F3E1-385C-A641-839C-DA7CFA9BCCFE}" srcOrd="0" destOrd="0" presId="urn:microsoft.com/office/officeart/2005/8/layout/hierarchy2"/>
    <dgm:cxn modelId="{951D4438-DC8E-4805-98E6-4068E8E5E998}" srcId="{A54E6D16-D5DF-43FD-A5A9-322AFB27F163}" destId="{0D53C077-C65D-4EAA-A61A-6ADFE0D4D149}" srcOrd="1" destOrd="0" parTransId="{31874379-FB2A-4A01-A17E-9AE222DAC7A7}" sibTransId="{F1B4A094-25BE-481D-B7CC-3D517B4B010B}"/>
    <dgm:cxn modelId="{0309BF53-CE91-804D-BF66-9814FF0064CD}" type="presOf" srcId="{B1BEEB7D-D7E6-4418-808D-E3F030E16C79}" destId="{93FAE55C-09B1-0F41-B7FD-AD3B9635AF02}" srcOrd="1" destOrd="0" presId="urn:microsoft.com/office/officeart/2005/8/layout/hierarchy2"/>
    <dgm:cxn modelId="{B6FEE455-B126-514E-B381-55F879EEF725}" type="presOf" srcId="{A54E6D16-D5DF-43FD-A5A9-322AFB27F163}" destId="{7A03426C-C0E2-204F-9670-C8818A08DFE7}" srcOrd="0" destOrd="0" presId="urn:microsoft.com/office/officeart/2005/8/layout/hierarchy2"/>
    <dgm:cxn modelId="{269ECC63-AE50-4C2A-92C4-19EB2F30C58B}" srcId="{A54E6D16-D5DF-43FD-A5A9-322AFB27F163}" destId="{E757FA46-ED0C-4549-B61B-D4B876DAABD4}" srcOrd="0" destOrd="0" parTransId="{B1BEEB7D-D7E6-4418-808D-E3F030E16C79}" sibTransId="{F6B325DD-7A3D-47DB-9580-F75A8F73B57A}"/>
    <dgm:cxn modelId="{2DC00282-A2D9-4240-8663-619E43BE154D}" srcId="{8327B34F-3AA4-41FC-A9A5-B8C349AD5D7F}" destId="{D238D135-986D-41AA-8E0F-1EEA0E7A471F}" srcOrd="0" destOrd="0" parTransId="{2C23DB28-65B7-4921-9B42-DD18027CCC87}" sibTransId="{945441AC-46A5-4280-ABDC-769EBAA888A8}"/>
    <dgm:cxn modelId="{3B9C32A7-80D8-164F-AF05-3DE0BB3D720D}" type="presOf" srcId="{D238D135-986D-41AA-8E0F-1EEA0E7A471F}" destId="{8B6D30D6-7B27-704A-AF62-F4C429E50372}" srcOrd="0" destOrd="0" presId="urn:microsoft.com/office/officeart/2005/8/layout/hierarchy2"/>
    <dgm:cxn modelId="{7A757EC5-19E2-9948-9293-222D7A4D4708}" type="presOf" srcId="{31874379-FB2A-4A01-A17E-9AE222DAC7A7}" destId="{F7C6F776-2C45-7648-80C6-E72FCCF96118}" srcOrd="1" destOrd="0" presId="urn:microsoft.com/office/officeart/2005/8/layout/hierarchy2"/>
    <dgm:cxn modelId="{91BB55DD-719A-FD48-B228-80CBBE8D9A5C}" type="presOf" srcId="{E757FA46-ED0C-4549-B61B-D4B876DAABD4}" destId="{0CFEED4F-D71B-CA46-91C5-0A5DC5443054}" srcOrd="0" destOrd="0" presId="urn:microsoft.com/office/officeart/2005/8/layout/hierarchy2"/>
    <dgm:cxn modelId="{1838A9EE-4BB2-45ED-9F0D-4C4166F49C84}" srcId="{8327B34F-3AA4-41FC-A9A5-B8C349AD5D7F}" destId="{A54E6D16-D5DF-43FD-A5A9-322AFB27F163}" srcOrd="1" destOrd="0" parTransId="{CCD52E1B-7F0E-46CE-9DD1-37111A1A3B3A}" sibTransId="{F5CB7B70-2C3B-4B3C-B2EF-FDAE789EC247}"/>
    <dgm:cxn modelId="{D069C1F7-F55D-0747-8B2D-8B8406292553}" type="presOf" srcId="{31874379-FB2A-4A01-A17E-9AE222DAC7A7}" destId="{A0DEE0D0-6AE7-7E47-B90B-304E9B477E38}" srcOrd="0" destOrd="0" presId="urn:microsoft.com/office/officeart/2005/8/layout/hierarchy2"/>
    <dgm:cxn modelId="{EF25FCC7-A584-2946-B9F3-D47F53887F87}" type="presParOf" srcId="{6BE7C120-E31E-CC4E-B017-E0BAB399E10F}" destId="{EFE0A0A4-2E6D-9046-ABE2-88D1D16E817F}" srcOrd="0" destOrd="0" presId="urn:microsoft.com/office/officeart/2005/8/layout/hierarchy2"/>
    <dgm:cxn modelId="{2D5CB078-A69A-B04E-B07B-763F5FCD3D56}" type="presParOf" srcId="{EFE0A0A4-2E6D-9046-ABE2-88D1D16E817F}" destId="{8B6D30D6-7B27-704A-AF62-F4C429E50372}" srcOrd="0" destOrd="0" presId="urn:microsoft.com/office/officeart/2005/8/layout/hierarchy2"/>
    <dgm:cxn modelId="{0ABF5C2B-6393-664F-83E0-D00EEF564DEB}" type="presParOf" srcId="{EFE0A0A4-2E6D-9046-ABE2-88D1D16E817F}" destId="{34212C6F-F221-FD45-A451-A64B81C6AA8F}" srcOrd="1" destOrd="0" presId="urn:microsoft.com/office/officeart/2005/8/layout/hierarchy2"/>
    <dgm:cxn modelId="{5BB7175A-2483-C447-A7B9-2C12D9D1B538}" type="presParOf" srcId="{6BE7C120-E31E-CC4E-B017-E0BAB399E10F}" destId="{BC88BB0C-921C-4E4D-B3AD-12C4930AA758}" srcOrd="1" destOrd="0" presId="urn:microsoft.com/office/officeart/2005/8/layout/hierarchy2"/>
    <dgm:cxn modelId="{50FED701-CE91-494C-BDAA-73A368A5535A}" type="presParOf" srcId="{BC88BB0C-921C-4E4D-B3AD-12C4930AA758}" destId="{7A03426C-C0E2-204F-9670-C8818A08DFE7}" srcOrd="0" destOrd="0" presId="urn:microsoft.com/office/officeart/2005/8/layout/hierarchy2"/>
    <dgm:cxn modelId="{201C68EF-712E-3F46-A949-69C67B4F6F05}" type="presParOf" srcId="{BC88BB0C-921C-4E4D-B3AD-12C4930AA758}" destId="{65C95517-8D7E-0D40-A826-4079B744A3A6}" srcOrd="1" destOrd="0" presId="urn:microsoft.com/office/officeart/2005/8/layout/hierarchy2"/>
    <dgm:cxn modelId="{E38CF111-A788-B943-A997-5342E3767653}" type="presParOf" srcId="{65C95517-8D7E-0D40-A826-4079B744A3A6}" destId="{BEE1F3E1-385C-A641-839C-DA7CFA9BCCFE}" srcOrd="0" destOrd="0" presId="urn:microsoft.com/office/officeart/2005/8/layout/hierarchy2"/>
    <dgm:cxn modelId="{2B2E3612-A455-D94D-A395-6940544438D4}" type="presParOf" srcId="{BEE1F3E1-385C-A641-839C-DA7CFA9BCCFE}" destId="{93FAE55C-09B1-0F41-B7FD-AD3B9635AF02}" srcOrd="0" destOrd="0" presId="urn:microsoft.com/office/officeart/2005/8/layout/hierarchy2"/>
    <dgm:cxn modelId="{8D7094DE-C82F-D940-8DE7-573B67649A73}" type="presParOf" srcId="{65C95517-8D7E-0D40-A826-4079B744A3A6}" destId="{2EC66E33-F118-4D47-B830-C1AD12D68B62}" srcOrd="1" destOrd="0" presId="urn:microsoft.com/office/officeart/2005/8/layout/hierarchy2"/>
    <dgm:cxn modelId="{7DD4DE75-8B7E-9E45-A5F1-5C013CA35701}" type="presParOf" srcId="{2EC66E33-F118-4D47-B830-C1AD12D68B62}" destId="{0CFEED4F-D71B-CA46-91C5-0A5DC5443054}" srcOrd="0" destOrd="0" presId="urn:microsoft.com/office/officeart/2005/8/layout/hierarchy2"/>
    <dgm:cxn modelId="{6108D35F-9627-2F4D-81CE-6E342FAAC992}" type="presParOf" srcId="{2EC66E33-F118-4D47-B830-C1AD12D68B62}" destId="{0F900DEE-17E6-7A49-AF44-9C1FF5D6FE6E}" srcOrd="1" destOrd="0" presId="urn:microsoft.com/office/officeart/2005/8/layout/hierarchy2"/>
    <dgm:cxn modelId="{9EC4565A-26D9-0549-9FC7-48B906895B09}" type="presParOf" srcId="{65C95517-8D7E-0D40-A826-4079B744A3A6}" destId="{A0DEE0D0-6AE7-7E47-B90B-304E9B477E38}" srcOrd="2" destOrd="0" presId="urn:microsoft.com/office/officeart/2005/8/layout/hierarchy2"/>
    <dgm:cxn modelId="{65DE52B8-0098-1C46-AED5-DD5DBDCD5C3A}" type="presParOf" srcId="{A0DEE0D0-6AE7-7E47-B90B-304E9B477E38}" destId="{F7C6F776-2C45-7648-80C6-E72FCCF96118}" srcOrd="0" destOrd="0" presId="urn:microsoft.com/office/officeart/2005/8/layout/hierarchy2"/>
    <dgm:cxn modelId="{05779A07-70CF-D943-9D61-2CE771B67EB6}" type="presParOf" srcId="{65C95517-8D7E-0D40-A826-4079B744A3A6}" destId="{026F5721-107F-1A47-B5D2-10441A063C2A}" srcOrd="3" destOrd="0" presId="urn:microsoft.com/office/officeart/2005/8/layout/hierarchy2"/>
    <dgm:cxn modelId="{322032D2-1ED3-DB47-8E13-28157D43756C}" type="presParOf" srcId="{026F5721-107F-1A47-B5D2-10441A063C2A}" destId="{145127EC-C849-2442-8AF5-77272B89F09B}" srcOrd="0" destOrd="0" presId="urn:microsoft.com/office/officeart/2005/8/layout/hierarchy2"/>
    <dgm:cxn modelId="{FFE0A3AC-AC4D-C843-8F3A-99C5DF37FD5B}" type="presParOf" srcId="{026F5721-107F-1A47-B5D2-10441A063C2A}" destId="{4E2A1365-EE37-1D43-8359-3FC0B2A01862}" srcOrd="1" destOrd="0" presId="urn:microsoft.com/office/officeart/2005/8/layout/hierarchy2"/>
    <dgm:cxn modelId="{99F046FA-E335-E045-876D-E225E07A2350}" type="presParOf" srcId="{6BE7C120-E31E-CC4E-B017-E0BAB399E10F}" destId="{F9665291-43D2-1740-9FFB-9FAA9E817D4A}" srcOrd="2" destOrd="0" presId="urn:microsoft.com/office/officeart/2005/8/layout/hierarchy2"/>
    <dgm:cxn modelId="{891B98F4-CE86-9D4B-BE1E-0B8E6356A50A}" type="presParOf" srcId="{F9665291-43D2-1740-9FFB-9FAA9E817D4A}" destId="{70658A63-7F75-EF41-B7BB-4C3FBD375543}" srcOrd="0" destOrd="0" presId="urn:microsoft.com/office/officeart/2005/8/layout/hierarchy2"/>
    <dgm:cxn modelId="{29C12E3B-82D1-A34E-A333-A8D6226E6181}" type="presParOf" srcId="{F9665291-43D2-1740-9FFB-9FAA9E817D4A}" destId="{5CF5BAA7-D395-FF48-971D-B1F7E9419F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D30D6-7B27-704A-AF62-F4C429E50372}">
      <dsp:nvSpPr>
        <dsp:cNvPr id="0" name=""/>
        <dsp:cNvSpPr/>
      </dsp:nvSpPr>
      <dsp:spPr>
        <a:xfrm>
          <a:off x="2388694" y="1928"/>
          <a:ext cx="2390921" cy="1195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Kender I til disse produkter?</a:t>
          </a:r>
          <a:endParaRPr lang="en-US" sz="1900" kern="1200"/>
        </a:p>
      </dsp:txBody>
      <dsp:txXfrm>
        <a:off x="2423708" y="36942"/>
        <a:ext cx="2320893" cy="1125432"/>
      </dsp:txXfrm>
    </dsp:sp>
    <dsp:sp modelId="{7A03426C-C0E2-204F-9670-C8818A08DFE7}">
      <dsp:nvSpPr>
        <dsp:cNvPr id="0" name=""/>
        <dsp:cNvSpPr/>
      </dsp:nvSpPr>
      <dsp:spPr>
        <a:xfrm>
          <a:off x="2388694" y="1376707"/>
          <a:ext cx="2390921" cy="1195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Kræver:</a:t>
          </a:r>
          <a:endParaRPr lang="en-US" sz="1900" kern="1200"/>
        </a:p>
      </dsp:txBody>
      <dsp:txXfrm>
        <a:off x="2423708" y="1411721"/>
        <a:ext cx="2320893" cy="1125432"/>
      </dsp:txXfrm>
    </dsp:sp>
    <dsp:sp modelId="{BEE1F3E1-385C-A641-839C-DA7CFA9BCCFE}">
      <dsp:nvSpPr>
        <dsp:cNvPr id="0" name=""/>
        <dsp:cNvSpPr/>
      </dsp:nvSpPr>
      <dsp:spPr>
        <a:xfrm rot="19457599">
          <a:off x="4668914" y="1603497"/>
          <a:ext cx="1177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77771" y="272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8355" y="1601298"/>
        <a:ext cx="58888" cy="58888"/>
      </dsp:txXfrm>
    </dsp:sp>
    <dsp:sp modelId="{0CFEED4F-D71B-CA46-91C5-0A5DC5443054}">
      <dsp:nvSpPr>
        <dsp:cNvPr id="0" name=""/>
        <dsp:cNvSpPr/>
      </dsp:nvSpPr>
      <dsp:spPr>
        <a:xfrm>
          <a:off x="5735984" y="689317"/>
          <a:ext cx="2390921" cy="11954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IDE</a:t>
          </a:r>
          <a:endParaRPr lang="en-US" sz="1900" kern="1200"/>
        </a:p>
      </dsp:txBody>
      <dsp:txXfrm>
        <a:off x="5770998" y="724331"/>
        <a:ext cx="2320893" cy="1125432"/>
      </dsp:txXfrm>
    </dsp:sp>
    <dsp:sp modelId="{A0DEE0D0-6AE7-7E47-B90B-304E9B477E38}">
      <dsp:nvSpPr>
        <dsp:cNvPr id="0" name=""/>
        <dsp:cNvSpPr/>
      </dsp:nvSpPr>
      <dsp:spPr>
        <a:xfrm rot="2142401">
          <a:off x="4668914" y="2290886"/>
          <a:ext cx="1177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77771" y="272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8355" y="2288688"/>
        <a:ext cx="58888" cy="58888"/>
      </dsp:txXfrm>
    </dsp:sp>
    <dsp:sp modelId="{145127EC-C849-2442-8AF5-77272B89F09B}">
      <dsp:nvSpPr>
        <dsp:cNvPr id="0" name=""/>
        <dsp:cNvSpPr/>
      </dsp:nvSpPr>
      <dsp:spPr>
        <a:xfrm>
          <a:off x="5735984" y="2064097"/>
          <a:ext cx="2390921" cy="11954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Github desktop er bare nemmere</a:t>
          </a:r>
          <a:endParaRPr lang="en-US" sz="1900" kern="1200"/>
        </a:p>
      </dsp:txBody>
      <dsp:txXfrm>
        <a:off x="5770998" y="2099111"/>
        <a:ext cx="2320893" cy="1125432"/>
      </dsp:txXfrm>
    </dsp:sp>
    <dsp:sp modelId="{70658A63-7F75-EF41-B7BB-4C3FBD375543}">
      <dsp:nvSpPr>
        <dsp:cNvPr id="0" name=""/>
        <dsp:cNvSpPr/>
      </dsp:nvSpPr>
      <dsp:spPr>
        <a:xfrm>
          <a:off x="2388694" y="2751487"/>
          <a:ext cx="2390921" cy="1195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Kan der opstå problemer, ja især med commit der sidder fast.</a:t>
          </a:r>
          <a:endParaRPr lang="en-US" sz="1900" kern="1200"/>
        </a:p>
      </dsp:txBody>
      <dsp:txXfrm>
        <a:off x="2423708" y="2786501"/>
        <a:ext cx="2320893" cy="1125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9420-9F96-F0AB-5052-C6463C47C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42A6A-3D15-7C6A-F73F-E3D0DC123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1D18-A963-BB61-EA76-2ACEAF8C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0EC0-5B14-0976-8D12-CF8CFD07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3585-A05D-A1A0-A28E-ED3E8B50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557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861D-92A6-4899-FD7B-40E661F6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A6E1-AB6E-1154-2129-47AE2769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7144-26E5-FE61-326C-B7F98042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E1BE-0F20-8048-B270-C58CC5B4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CFDC-7A8C-3F8C-D8D5-49A64639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94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8C9C5-91FF-2D38-92F7-B23568B3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E6289-7CB4-BB82-AF37-DC754BB30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F53C-F927-D178-12B6-801C0FA8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1159-410D-DD35-417A-95B841E1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8878-58C3-FC10-3890-04D19787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417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9069-5668-8771-6004-6D7B2B54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ABD6-7C30-A81A-40ED-FEE69AE7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6D0D-5596-6353-9492-9F918AA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93C1-DBA1-4189-ABEA-6E24FE51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1DC5-2A6B-BBBF-765C-C67B11AC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48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F359-509A-8EE0-DCFA-CFC35875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941AE-9886-2059-5834-F5534202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5EA7-0F8E-AF2E-08BD-CF35EF6C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7798-8137-BF56-25A7-D29DFAC8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C3E3-1B5A-F15A-5DA4-61558849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08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5D23-82EC-042E-37CA-ABF7EFC6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0303-81DA-0A9F-069D-70FA50A26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F47A-A727-BD7C-8E1F-42D5D0E3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8AE5-D036-1D80-1463-74DCEF84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E68C5-8C2A-BB08-6C9A-8F8B1EBF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33706-1AA7-A408-8AC1-3B5B33F0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17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B148-329E-8009-CAEA-A72205FB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3741-0D35-DCB9-5813-630E448B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E11BB-8D1B-DEFB-E31C-6B34F350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57AE7-7387-342E-C2DA-B65CA8E19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AE8B9-B9ED-C473-9F87-48BD15CC1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CB4A7-44A7-1138-77B0-CEDA68F2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2174F-B08C-A625-AE4F-03B53BD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B9D6E-5C5D-0200-D5BB-E231428B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402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7FAD-E3ED-9BDE-A724-18B88F0B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F772C-E5E6-E5E9-F82E-DBE3EEB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4FB44-57AB-1FFE-21D4-A543517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73315-FC9A-E0C6-96EF-08F27D61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583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88E79-3850-C273-47F8-FEE4FB1D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7C4B9-5712-0863-00A4-6C4F2770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2D58E-60E4-A589-C1DC-0BB94348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682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8C70-9EC4-DD82-A8E5-A4A1BF60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5909-DB9B-7A77-AA96-6EC378F70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C7798-4DEB-3B05-8793-D246FCD3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79FCE-EC16-7779-2204-5D337AE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8BFF-7FC8-443E-0FF1-C4CDC416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DC94D-4E20-DB4E-84B1-933FD235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95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63E2-2919-9D49-6845-E4DA707F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1252F-A9A0-5B81-2188-7F4D3ADD7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58C4D-BE9E-D413-0B6E-9312969C4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9D7E-29D0-E06D-6D1D-AE7FA100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90D45-1E17-F19F-CBBC-2904AE43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EAB26-C959-6E27-D2E9-7E97F2BE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213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621B1-911A-B4F9-E8B3-F8670596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8770-6A5D-23A9-7FF3-20527E5D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BF28-8A12-33A7-9573-5C5ECDD00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A7067-F550-024C-849C-4024CA2B6F74}" type="datetimeFigureOut">
              <a:rPr lang="da-DK" smtClean="0"/>
              <a:t>11.03.2025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D629-83FD-77B2-8BA6-EB39C940D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2EBD-50CD-24AB-386E-8813D4201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8002D-881A-454E-BECF-ECF932A032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05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v2tec/watchtow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70B3D-5CAE-46E4-BC18-5335C1629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550" y="1562669"/>
            <a:ext cx="5636113" cy="2456597"/>
          </a:xfrm>
        </p:spPr>
        <p:txBody>
          <a:bodyPr anchor="b">
            <a:normAutofit/>
          </a:bodyPr>
          <a:lstStyle/>
          <a:p>
            <a:r>
              <a:rPr lang="da-DK" sz="4400">
                <a:solidFill>
                  <a:schemeClr val="tx1">
                    <a:lumMod val="85000"/>
                    <a:lumOff val="15000"/>
                  </a:schemeClr>
                </a:solidFill>
              </a:rPr>
              <a:t>Uge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C9228-0B00-B54B-08A4-6A2BC344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r>
              <a:rPr lang="da-DK" sz="1800">
                <a:solidFill>
                  <a:schemeClr val="tx1">
                    <a:lumMod val="85000"/>
                    <a:lumOff val="15000"/>
                  </a:schemeClr>
                </a:solidFill>
              </a:rPr>
              <a:t>Sidste gang med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8AA8-0B8F-67C9-E6E3-2FC1401E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01" r="21674" b="2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90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6978-9511-AADD-4648-96046C38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Logging</a:t>
            </a:r>
            <a:r>
              <a:rPr lang="da-DK" dirty="0"/>
              <a:t> &amp; </a:t>
            </a:r>
            <a:r>
              <a:rPr lang="da-DK" dirty="0" err="1"/>
              <a:t>debugging</a:t>
            </a:r>
            <a:r>
              <a:rPr lang="da-DK" dirty="0"/>
              <a:t> af containere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358A-DE6A-300E-0480-F12660C3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nemmest måde at gøre dette på er igennem </a:t>
            </a:r>
            <a:r>
              <a:rPr lang="da-DK" dirty="0" err="1"/>
              <a:t>docker</a:t>
            </a:r>
            <a:r>
              <a:rPr lang="da-DK" dirty="0"/>
              <a:t> </a:t>
            </a:r>
            <a:r>
              <a:rPr lang="da-DK" dirty="0" err="1"/>
              <a:t>inspect</a:t>
            </a:r>
            <a:r>
              <a:rPr lang="da-DK" dirty="0"/>
              <a:t> C.ID.</a:t>
            </a:r>
          </a:p>
          <a:p>
            <a:r>
              <a:rPr lang="da-DK" dirty="0"/>
              <a:t>Der programmer som </a:t>
            </a:r>
            <a:r>
              <a:rPr lang="da-DK" dirty="0" err="1"/>
              <a:t>overvågner</a:t>
            </a:r>
            <a:r>
              <a:rPr lang="da-DK" dirty="0"/>
              <a:t> disse miljøer, ELK </a:t>
            </a:r>
            <a:r>
              <a:rPr lang="da-DK" dirty="0" err="1"/>
              <a:t>stack</a:t>
            </a:r>
            <a:endParaRPr lang="da-DK" dirty="0"/>
          </a:p>
        </p:txBody>
      </p:sp>
      <p:pic>
        <p:nvPicPr>
          <p:cNvPr id="4098" name="Picture 2" descr="What Is the ELK Stack? | Loggly">
            <a:extLst>
              <a:ext uri="{FF2B5EF4-FFF2-40B4-BE49-F238E27FC236}">
                <a16:creationId xmlns:a16="http://schemas.microsoft.com/office/drawing/2014/main" id="{81A0B009-914B-0153-260A-4BD3BE2D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4" y="3270977"/>
            <a:ext cx="4696791" cy="34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Datadog? | Definition from TechTarget">
            <a:extLst>
              <a:ext uri="{FF2B5EF4-FFF2-40B4-BE49-F238E27FC236}">
                <a16:creationId xmlns:a16="http://schemas.microsoft.com/office/drawing/2014/main" id="{EA9BDF75-6F57-E694-CDCD-E2B1B2B6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" y="3591338"/>
            <a:ext cx="5752611" cy="326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82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73E27-E4AB-97ED-100C-EF3394E1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5400"/>
              <a:t>Github vs Azure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C7CEB7-E813-281F-165D-E509EA8A4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8776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6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1DC-D55A-8DAE-5C45-5A2D0195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Jeg har lagt en øvelse ud med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7A91-E98E-202D-44EF-3DDBA54E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er desværre lidt </a:t>
            </a:r>
            <a:r>
              <a:rPr lang="da-DK" dirty="0" err="1"/>
              <a:t>utest</a:t>
            </a:r>
            <a:r>
              <a:rPr lang="da-DK" dirty="0"/>
              <a:t>, så I står lidt alene med den.</a:t>
            </a:r>
          </a:p>
          <a:p>
            <a:r>
              <a:rPr lang="da-DK" dirty="0"/>
              <a:t>Ideen er primært at prøve at opsætte et professionelt udviklingsmiljø i form af CI/CD pipeline.</a:t>
            </a:r>
          </a:p>
          <a:p>
            <a:r>
              <a:rPr lang="da-DK" dirty="0"/>
              <a:t>Prøv at opsætte:</a:t>
            </a:r>
          </a:p>
          <a:p>
            <a:pPr lvl="1"/>
            <a:r>
              <a:rPr lang="da-DK" dirty="0"/>
              <a:t>IDE sender til </a:t>
            </a:r>
            <a:r>
              <a:rPr lang="da-DK" dirty="0" err="1"/>
              <a:t>Github</a:t>
            </a:r>
            <a:endParaRPr lang="da-DK" dirty="0"/>
          </a:p>
          <a:p>
            <a:pPr lvl="1"/>
            <a:r>
              <a:rPr lang="da-DK" dirty="0"/>
              <a:t>Fra </a:t>
            </a:r>
            <a:r>
              <a:rPr lang="da-DK" dirty="0" err="1"/>
              <a:t>github</a:t>
            </a:r>
            <a:r>
              <a:rPr lang="da-DK" dirty="0"/>
              <a:t> skal der være et kode </a:t>
            </a:r>
            <a:r>
              <a:rPr lang="da-DK" dirty="0" err="1"/>
              <a:t>review</a:t>
            </a:r>
            <a:endParaRPr lang="da-DK" dirty="0"/>
          </a:p>
          <a:p>
            <a:pPr lvl="1"/>
            <a:r>
              <a:rPr lang="da-DK" dirty="0"/>
              <a:t>Fra </a:t>
            </a:r>
            <a:r>
              <a:rPr lang="da-DK" dirty="0" err="1"/>
              <a:t>Github</a:t>
            </a:r>
            <a:r>
              <a:rPr lang="da-DK" dirty="0"/>
              <a:t> skal det hentes ned i en </a:t>
            </a:r>
            <a:r>
              <a:rPr lang="da-DK" dirty="0" err="1"/>
              <a:t>docker</a:t>
            </a:r>
            <a:r>
              <a:rPr lang="da-DK" dirty="0"/>
              <a:t> container (manuelt er fint)</a:t>
            </a:r>
          </a:p>
          <a:p>
            <a:pPr lvl="1"/>
            <a:r>
              <a:rPr lang="da-DK" dirty="0"/>
              <a:t>Til dem der gerne vil have </a:t>
            </a:r>
            <a:r>
              <a:rPr lang="da-DK" b="1" dirty="0"/>
              <a:t>en udfordring </a:t>
            </a:r>
            <a:r>
              <a:rPr lang="da-DK" dirty="0"/>
              <a:t>se på </a:t>
            </a:r>
            <a:r>
              <a:rPr lang="da-DK" dirty="0" err="1"/>
              <a:t>WatchTower</a:t>
            </a:r>
            <a:r>
              <a:rPr lang="da-DK" dirty="0"/>
              <a:t> (</a:t>
            </a:r>
            <a:r>
              <a:rPr lang="da-DK" dirty="0">
                <a:hlinkClick r:id="rId2"/>
              </a:rPr>
              <a:t>https://hub.docker.com/r/v2tec/watchtower</a:t>
            </a:r>
            <a:r>
              <a:rPr lang="da-DK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038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BC1918-9009-B98B-2536-04F00DAF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94" y="1"/>
            <a:ext cx="9767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102D4-AEC7-928A-B971-98E72A6E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Øvelsen sidste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88BC-F493-C5FD-1FFE-898682E7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Hvordan er det gået med øvelsen sidste gang?</a:t>
            </a:r>
          </a:p>
        </p:txBody>
      </p:sp>
    </p:spTree>
    <p:extLst>
      <p:ext uri="{BB962C8B-B14F-4D97-AF65-F5344CB8AC3E}">
        <p14:creationId xmlns:p14="http://schemas.microsoft.com/office/powerpoint/2010/main" val="14963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BA3D2-129A-1021-F906-7EBD0F9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i produktion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47F2B-AB63-5EA1-89A5-654AD144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15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47159-22BC-928A-E414-02D594A8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Der er forskellig måder at bruge docker på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FA9D-92F8-7124-5507-C26F488B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a-DK" b="1" dirty="0"/>
              <a:t>Min ide for os</a:t>
            </a:r>
            <a:r>
              <a:rPr lang="da-DK" dirty="0"/>
              <a:t>, er </a:t>
            </a:r>
            <a:r>
              <a:rPr lang="da-DK" dirty="0" err="1"/>
              <a:t>VScode</a:t>
            </a:r>
            <a:r>
              <a:rPr lang="da-DK" dirty="0"/>
              <a:t> til </a:t>
            </a:r>
            <a:r>
              <a:rPr lang="da-DK" dirty="0" err="1"/>
              <a:t>Github</a:t>
            </a:r>
            <a:r>
              <a:rPr lang="da-DK" dirty="0"/>
              <a:t> til en Docker Container som fungere som en produktionsmaskine</a:t>
            </a:r>
          </a:p>
          <a:p>
            <a:endParaRPr lang="da-DK" dirty="0"/>
          </a:p>
          <a:p>
            <a:r>
              <a:rPr lang="da-DK" b="1" dirty="0" err="1"/>
              <a:t>Acies</a:t>
            </a:r>
            <a:r>
              <a:rPr lang="da-DK" dirty="0"/>
              <a:t> bruger den til IDE til </a:t>
            </a:r>
            <a:r>
              <a:rPr lang="da-DK" dirty="0" err="1"/>
              <a:t>Azure</a:t>
            </a:r>
            <a:r>
              <a:rPr lang="da-DK" dirty="0"/>
              <a:t>, test miljø med Docker, ud i produktion.</a:t>
            </a:r>
          </a:p>
          <a:p>
            <a:endParaRPr lang="da-DK" dirty="0"/>
          </a:p>
          <a:p>
            <a:r>
              <a:rPr lang="da-DK" b="1" dirty="0" err="1"/>
              <a:t>BankData</a:t>
            </a:r>
            <a:r>
              <a:rPr lang="da-DK" dirty="0"/>
              <a:t> IDE til Docker som test miljø og produktionsmiljø.</a:t>
            </a:r>
          </a:p>
          <a:p>
            <a:r>
              <a:rPr lang="da-DK" b="1" dirty="0"/>
              <a:t>Bestseller</a:t>
            </a:r>
            <a:r>
              <a:rPr lang="da-DK" dirty="0"/>
              <a:t> bruger nu </a:t>
            </a:r>
            <a:r>
              <a:rPr lang="da-DK" dirty="0" err="1"/>
              <a:t>Terraform</a:t>
            </a:r>
            <a:r>
              <a:rPr lang="da-DK" dirty="0"/>
              <a:t> og </a:t>
            </a:r>
            <a:r>
              <a:rPr lang="da-DK" dirty="0" err="1"/>
              <a:t>docker</a:t>
            </a:r>
            <a:r>
              <a:rPr lang="da-DK" dirty="0"/>
              <a:t> til produktionsmiljøer hos MS </a:t>
            </a:r>
            <a:r>
              <a:rPr lang="da-DK" dirty="0" err="1"/>
              <a:t>Azure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2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5BE7-850E-0A9E-CCCC-456A5F2A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Docker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produktion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E361-1093-ADDF-78FA-F5C00CA5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Docker er blevet en standardteknologi til containerisering, men det er vigtigt at følge bedste praksisser for at sikre stabilitet, sikkerhed og effektiv drift i produktionsmiljøer.</a:t>
            </a:r>
          </a:p>
          <a:p>
            <a:r>
              <a:rPr lang="da-DK" b="1" dirty="0"/>
              <a:t>Sikkerhed</a:t>
            </a:r>
            <a:r>
              <a:rPr lang="da-DK" dirty="0"/>
              <a:t>: </a:t>
            </a:r>
            <a:r>
              <a:rPr lang="en-GB" dirty="0" err="1"/>
              <a:t>Containersikkerhed</a:t>
            </a:r>
            <a:r>
              <a:rPr lang="en-GB" dirty="0"/>
              <a:t> er </a:t>
            </a:r>
            <a:r>
              <a:rPr lang="en-GB" dirty="0" err="1"/>
              <a:t>kritisk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produktionsmiljøer</a:t>
            </a:r>
            <a:r>
              <a:rPr lang="en-GB" dirty="0"/>
              <a:t>, da misconfigurations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dårlige</a:t>
            </a:r>
            <a:r>
              <a:rPr lang="en-GB" dirty="0"/>
              <a:t> </a:t>
            </a:r>
            <a:r>
              <a:rPr lang="en-GB" dirty="0" err="1"/>
              <a:t>praksisser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udsætte</a:t>
            </a:r>
            <a:r>
              <a:rPr lang="en-GB" dirty="0"/>
              <a:t> </a:t>
            </a:r>
            <a:r>
              <a:rPr lang="en-GB" dirty="0" err="1"/>
              <a:t>systemet</a:t>
            </a:r>
            <a:r>
              <a:rPr lang="en-GB" dirty="0"/>
              <a:t> for </a:t>
            </a:r>
            <a:r>
              <a:rPr lang="en-GB" dirty="0" err="1"/>
              <a:t>angreb</a:t>
            </a:r>
            <a:r>
              <a:rPr lang="en-GB" dirty="0"/>
              <a:t>.</a:t>
            </a:r>
          </a:p>
          <a:p>
            <a:r>
              <a:rPr lang="da-DK" b="1" dirty="0"/>
              <a:t>Reducere</a:t>
            </a:r>
            <a:r>
              <a:rPr lang="da-DK" dirty="0"/>
              <a:t> størrelsen på Docker-images for at minimere angrebsoverfladen, reducere netværksforbrug og forbedre ydelsen.</a:t>
            </a:r>
          </a:p>
          <a:p>
            <a:r>
              <a:rPr lang="da-DK" b="1" dirty="0"/>
              <a:t>Strukturere Docker-filer </a:t>
            </a:r>
            <a:r>
              <a:rPr lang="da-DK" dirty="0"/>
              <a:t>korrekt for at gøre dem nemmere at læse, forstå og opdatere over tid.</a:t>
            </a:r>
          </a:p>
        </p:txBody>
      </p:sp>
    </p:spTree>
    <p:extLst>
      <p:ext uri="{BB962C8B-B14F-4D97-AF65-F5344CB8AC3E}">
        <p14:creationId xmlns:p14="http://schemas.microsoft.com/office/powerpoint/2010/main" val="192042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3F15-384B-594C-940E-9FD1C41C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CI/CD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256B3-D89F-D2A7-43F5-48042F867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280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5C1EF-CCB5-2036-AD3C-1D2A85C1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E512-7BDF-D4FD-CC19-E4B8C983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21C0-8140-6AC8-9EAC-B3EDB4C6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 </a:t>
            </a:r>
            <a:r>
              <a:rPr lang="da-DK" dirty="0" err="1"/>
              <a:t>egenligt</a:t>
            </a:r>
            <a:r>
              <a:rPr lang="da-DK" dirty="0"/>
              <a:t>?</a:t>
            </a:r>
          </a:p>
        </p:txBody>
      </p:sp>
      <p:pic>
        <p:nvPicPr>
          <p:cNvPr id="1026" name="Picture 2" descr="CI/CD In 5 Minutes | Is It Worth The Hassle: Crash Course ...">
            <a:extLst>
              <a:ext uri="{FF2B5EF4-FFF2-40B4-BE49-F238E27FC236}">
                <a16:creationId xmlns:a16="http://schemas.microsoft.com/office/drawing/2014/main" id="{D1A554CF-12ED-E20F-2CE5-117E35BDD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1" t="22689" r="15126"/>
          <a:stretch/>
        </p:blipFill>
        <p:spPr bwMode="auto">
          <a:xfrm>
            <a:off x="4821676" y="2186609"/>
            <a:ext cx="7370324" cy="457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6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CI/CD? Expedite The Software Development Life Cycle - testRigor">
            <a:extLst>
              <a:ext uri="{FF2B5EF4-FFF2-40B4-BE49-F238E27FC236}">
                <a16:creationId xmlns:a16="http://schemas.microsoft.com/office/drawing/2014/main" id="{8B8593DF-C065-E9C9-2F4F-67C52AF9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443" y="643467"/>
            <a:ext cx="928511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9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6" name="Picture 4" descr="Самый простой пример CI/CD / Хабр">
            <a:extLst>
              <a:ext uri="{FF2B5EF4-FFF2-40B4-BE49-F238E27FC236}">
                <a16:creationId xmlns:a16="http://schemas.microsoft.com/office/drawing/2014/main" id="{4E83BA9E-D3BB-7FED-0369-8862D9BA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4" b="1105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9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335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Uge 11</vt:lpstr>
      <vt:lpstr>Øvelsen sidste</vt:lpstr>
      <vt:lpstr>Docker i produktion</vt:lpstr>
      <vt:lpstr>Der er forskellig måder at bruge docker på</vt:lpstr>
      <vt:lpstr>Docker i produktion</vt:lpstr>
      <vt:lpstr>CI/CD</vt:lpstr>
      <vt:lpstr>CI/CD</vt:lpstr>
      <vt:lpstr>PowerPoint Presentation</vt:lpstr>
      <vt:lpstr>PowerPoint Presentation</vt:lpstr>
      <vt:lpstr>Logging &amp; debugging af containere</vt:lpstr>
      <vt:lpstr>Github vs Azure</vt:lpstr>
      <vt:lpstr>Jeg har lagt en øvelse ud med C#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12</cp:revision>
  <cp:lastPrinted>2025-03-10T07:46:56Z</cp:lastPrinted>
  <dcterms:created xsi:type="dcterms:W3CDTF">2025-03-07T12:45:53Z</dcterms:created>
  <dcterms:modified xsi:type="dcterms:W3CDTF">2025-03-11T09:52:11Z</dcterms:modified>
</cp:coreProperties>
</file>