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5B095-A98D-4B74-A57A-143D4EA57E2B}" v="277" dt="2019-05-11T04:28:46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6074" autoAdjust="0"/>
  </p:normalViewPr>
  <p:slideViewPr>
    <p:cSldViewPr snapToGrid="0">
      <p:cViewPr>
        <p:scale>
          <a:sx n="400" d="100"/>
          <a:sy n="400" d="100"/>
        </p:scale>
        <p:origin x="-14946" y="-3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Cooke" userId="9a77c3734c9ca5e4" providerId="LiveId" clId="{F8A5B095-A98D-4B74-A57A-143D4EA57E2B}"/>
    <pc:docChg chg="undo custSel addSld modSld">
      <pc:chgData name="Jeffrey Cooke" userId="9a77c3734c9ca5e4" providerId="LiveId" clId="{F8A5B095-A98D-4B74-A57A-143D4EA57E2B}" dt="2019-05-11T04:29:14.489" v="2736" actId="1076"/>
      <pc:docMkLst>
        <pc:docMk/>
      </pc:docMkLst>
      <pc:sldChg chg="addSp delSp modSp add modNotesTx">
        <pc:chgData name="Jeffrey Cooke" userId="9a77c3734c9ca5e4" providerId="LiveId" clId="{F8A5B095-A98D-4B74-A57A-143D4EA57E2B}" dt="2019-05-11T04:29:14.489" v="2736" actId="1076"/>
        <pc:sldMkLst>
          <pc:docMk/>
          <pc:sldMk cId="1606711641" sldId="257"/>
        </pc:sldMkLst>
        <pc:spChg chg="add mod">
          <ac:chgData name="Jeffrey Cooke" userId="9a77c3734c9ca5e4" providerId="LiveId" clId="{F8A5B095-A98D-4B74-A57A-143D4EA57E2B}" dt="2019-02-23T15:31:21.163" v="1126" actId="14100"/>
          <ac:spMkLst>
            <pc:docMk/>
            <pc:sldMk cId="1606711641" sldId="257"/>
            <ac:spMk id="2" creationId="{886DA40A-5AB4-4A7C-BD86-F22FC38488DC}"/>
          </ac:spMkLst>
        </pc:spChg>
        <pc:spChg chg="add mod">
          <ac:chgData name="Jeffrey Cooke" userId="9a77c3734c9ca5e4" providerId="LiveId" clId="{F8A5B095-A98D-4B74-A57A-143D4EA57E2B}" dt="2019-02-24T02:10:56.091" v="2099" actId="20577"/>
          <ac:spMkLst>
            <pc:docMk/>
            <pc:sldMk cId="1606711641" sldId="257"/>
            <ac:spMk id="3" creationId="{E472FF0A-BC1A-4894-90BE-88352EE36EFF}"/>
          </ac:spMkLst>
        </pc:spChg>
        <pc:spChg chg="mod topLvl">
          <ac:chgData name="Jeffrey Cooke" userId="9a77c3734c9ca5e4" providerId="LiveId" clId="{F8A5B095-A98D-4B74-A57A-143D4EA57E2B}" dt="2019-02-23T15:31:25.402" v="1127" actId="1076"/>
          <ac:spMkLst>
            <pc:docMk/>
            <pc:sldMk cId="1606711641" sldId="257"/>
            <ac:spMk id="4" creationId="{23C26493-84C5-4247-8832-D9D56EE4A0BC}"/>
          </ac:spMkLst>
        </pc:spChg>
        <pc:spChg chg="mod topLvl">
          <ac:chgData name="Jeffrey Cooke" userId="9a77c3734c9ca5e4" providerId="LiveId" clId="{F8A5B095-A98D-4B74-A57A-143D4EA57E2B}" dt="2019-03-30T20:46:25.650" v="2167" actId="1076"/>
          <ac:spMkLst>
            <pc:docMk/>
            <pc:sldMk cId="1606711641" sldId="257"/>
            <ac:spMk id="5" creationId="{CA9C5769-0BDB-4EDD-A03A-5053F9EE801F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6" creationId="{B113AE3A-F601-4498-ADEC-1841C6CE9E6D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7" creationId="{A3FE57F0-46BC-4EA9-BEDD-289FA014F2D4}"/>
          </ac:spMkLst>
        </pc:spChg>
        <pc:spChg chg="add del">
          <ac:chgData name="Jeffrey Cooke" userId="9a77c3734c9ca5e4" providerId="LiveId" clId="{F8A5B095-A98D-4B74-A57A-143D4EA57E2B}" dt="2019-02-23T14:27:41.732" v="368" actId="478"/>
          <ac:spMkLst>
            <pc:docMk/>
            <pc:sldMk cId="1606711641" sldId="257"/>
            <ac:spMk id="8" creationId="{07D53CDC-747A-4EFB-998A-C9D2CC10CE92}"/>
          </ac:spMkLst>
        </pc:spChg>
        <pc:spChg chg="add mod">
          <ac:chgData name="Jeffrey Cooke" userId="9a77c3734c9ca5e4" providerId="LiveId" clId="{F8A5B095-A98D-4B74-A57A-143D4EA57E2B}" dt="2019-02-24T02:07:57.535" v="2060" actId="20577"/>
          <ac:spMkLst>
            <pc:docMk/>
            <pc:sldMk cId="1606711641" sldId="257"/>
            <ac:spMk id="9" creationId="{DB0B437E-E0C8-48F2-8CB6-5323D4B88C1E}"/>
          </ac:spMkLst>
        </pc:spChg>
        <pc:spChg chg="add mod topLvl">
          <ac:chgData name="Jeffrey Cooke" userId="9a77c3734c9ca5e4" providerId="LiveId" clId="{F8A5B095-A98D-4B74-A57A-143D4EA57E2B}" dt="2019-03-30T21:03:21.078" v="2468" actId="20577"/>
          <ac:spMkLst>
            <pc:docMk/>
            <pc:sldMk cId="1606711641" sldId="257"/>
            <ac:spMk id="10" creationId="{68271D07-44A9-4150-AF8B-98E6F7C93191}"/>
          </ac:spMkLst>
        </pc:spChg>
        <pc:spChg chg="add mod or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5" creationId="{22ECE949-A951-4F07-83C3-85EA38005D83}"/>
          </ac:spMkLst>
        </pc:spChg>
        <pc:spChg chg="add mod">
          <ac:chgData name="Jeffrey Cooke" userId="9a77c3734c9ca5e4" providerId="LiveId" clId="{F8A5B095-A98D-4B74-A57A-143D4EA57E2B}" dt="2019-02-23T16:22:33.990" v="1615" actId="1076"/>
          <ac:spMkLst>
            <pc:docMk/>
            <pc:sldMk cId="1606711641" sldId="257"/>
            <ac:spMk id="17" creationId="{3B64E222-78F1-4093-A0CD-2409627E15B6}"/>
          </ac:spMkLst>
        </pc:spChg>
        <pc:spChg chg="add del">
          <ac:chgData name="Jeffrey Cooke" userId="9a77c3734c9ca5e4" providerId="LiveId" clId="{F8A5B095-A98D-4B74-A57A-143D4EA57E2B}" dt="2019-02-23T14:27:41.732" v="368" actId="478"/>
          <ac:spMkLst>
            <pc:docMk/>
            <pc:sldMk cId="1606711641" sldId="257"/>
            <ac:spMk id="18" creationId="{032461AE-896B-4AA5-AB22-15017A81D5CC}"/>
          </ac:spMkLst>
        </pc:spChg>
        <pc:spChg chg="add mod ord">
          <ac:chgData name="Jeffrey Cooke" userId="9a77c3734c9ca5e4" providerId="LiveId" clId="{F8A5B095-A98D-4B74-A57A-143D4EA57E2B}" dt="2019-03-30T20:57:44.519" v="2409" actId="1076"/>
          <ac:spMkLst>
            <pc:docMk/>
            <pc:sldMk cId="1606711641" sldId="257"/>
            <ac:spMk id="21" creationId="{4F3DFC96-2544-4ED5-ACB7-FABEF52D52A8}"/>
          </ac:spMkLst>
        </pc:spChg>
        <pc:spChg chg="add mod">
          <ac:chgData name="Jeffrey Cooke" userId="9a77c3734c9ca5e4" providerId="LiveId" clId="{F8A5B095-A98D-4B74-A57A-143D4EA57E2B}" dt="2019-05-11T04:20:44.992" v="2552" actId="13822"/>
          <ac:spMkLst>
            <pc:docMk/>
            <pc:sldMk cId="1606711641" sldId="257"/>
            <ac:spMk id="22" creationId="{EADA6CA7-B1C0-402D-A06E-6C4D2F2DE8F9}"/>
          </ac:spMkLst>
        </pc:spChg>
        <pc:spChg chg="add del">
          <ac:chgData name="Jeffrey Cooke" userId="9a77c3734c9ca5e4" providerId="LiveId" clId="{F8A5B095-A98D-4B74-A57A-143D4EA57E2B}" dt="2019-02-23T14:27:41.732" v="368" actId="478"/>
          <ac:spMkLst>
            <pc:docMk/>
            <pc:sldMk cId="1606711641" sldId="257"/>
            <ac:spMk id="22" creationId="{F7106699-E98A-479D-8CDC-845954B89EE7}"/>
          </ac:spMkLst>
        </pc:spChg>
        <pc:spChg chg="add del">
          <ac:chgData name="Jeffrey Cooke" userId="9a77c3734c9ca5e4" providerId="LiveId" clId="{F8A5B095-A98D-4B74-A57A-143D4EA57E2B}" dt="2019-02-23T14:27:41.732" v="368" actId="478"/>
          <ac:spMkLst>
            <pc:docMk/>
            <pc:sldMk cId="1606711641" sldId="257"/>
            <ac:spMk id="23" creationId="{6DF9F45E-6205-438D-A4C3-2094BAC84468}"/>
          </ac:spMkLst>
        </pc:spChg>
        <pc:spChg chg="add mod">
          <ac:chgData name="Jeffrey Cooke" userId="9a77c3734c9ca5e4" providerId="LiveId" clId="{F8A5B095-A98D-4B74-A57A-143D4EA57E2B}" dt="2019-02-23T15:31:25.402" v="1127" actId="1076"/>
          <ac:spMkLst>
            <pc:docMk/>
            <pc:sldMk cId="1606711641" sldId="257"/>
            <ac:spMk id="24" creationId="{DBF4F7D0-49AD-42E7-B648-DEED0FAFA8AC}"/>
          </ac:spMkLst>
        </pc:spChg>
        <pc:spChg chg="add mod topLvl">
          <ac:chgData name="Jeffrey Cooke" userId="9a77c3734c9ca5e4" providerId="LiveId" clId="{F8A5B095-A98D-4B74-A57A-143D4EA57E2B}" dt="2019-05-11T04:23:41.722" v="2649" actId="14100"/>
          <ac:spMkLst>
            <pc:docMk/>
            <pc:sldMk cId="1606711641" sldId="257"/>
            <ac:spMk id="26" creationId="{CEC73E3B-144B-4E4A-9761-9AC6FA589AF3}"/>
          </ac:spMkLst>
        </pc:spChg>
        <pc:spChg chg="add mod">
          <ac:chgData name="Jeffrey Cooke" userId="9a77c3734c9ca5e4" providerId="LiveId" clId="{F8A5B095-A98D-4B74-A57A-143D4EA57E2B}" dt="2019-03-30T20:58:20.913" v="2413" actId="1076"/>
          <ac:spMkLst>
            <pc:docMk/>
            <pc:sldMk cId="1606711641" sldId="257"/>
            <ac:spMk id="72" creationId="{707A2FE4-3D65-451E-9E46-6A3B3ABB40DB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73" creationId="{6CCE8946-A4D8-42E0-99DD-6B0D209634B0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74" creationId="{E0060BDB-26F1-4518-BDA6-E015FDF1B097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75" creationId="{B0A29C14-B70F-4D90-9303-B2BFBE54D445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76" creationId="{2C2914DD-7848-4D95-BF3C-9DD99C3FA240}"/>
          </ac:spMkLst>
        </pc:spChg>
        <pc:spChg chg="add mod">
          <ac:chgData name="Jeffrey Cooke" userId="9a77c3734c9ca5e4" providerId="LiveId" clId="{F8A5B095-A98D-4B74-A57A-143D4EA57E2B}" dt="2019-03-30T21:10:24.486" v="2525" actId="20577"/>
          <ac:spMkLst>
            <pc:docMk/>
            <pc:sldMk cId="1606711641" sldId="257"/>
            <ac:spMk id="77" creationId="{6EBC3BCF-E736-4D09-953F-98DBC8E702FF}"/>
          </ac:spMkLst>
        </pc:spChg>
        <pc:spChg chg="add mod">
          <ac:chgData name="Jeffrey Cooke" userId="9a77c3734c9ca5e4" providerId="LiveId" clId="{F8A5B095-A98D-4B74-A57A-143D4EA57E2B}" dt="2019-02-23T15:31:25.402" v="1127" actId="1076"/>
          <ac:spMkLst>
            <pc:docMk/>
            <pc:sldMk cId="1606711641" sldId="257"/>
            <ac:spMk id="78" creationId="{249F1243-9127-4CBE-866C-61418710FD7E}"/>
          </ac:spMkLst>
        </pc:spChg>
        <pc:spChg chg="add mod">
          <ac:chgData name="Jeffrey Cooke" userId="9a77c3734c9ca5e4" providerId="LiveId" clId="{F8A5B095-A98D-4B74-A57A-143D4EA57E2B}" dt="2019-02-23T15:00:57.958" v="661" actId="164"/>
          <ac:spMkLst>
            <pc:docMk/>
            <pc:sldMk cId="1606711641" sldId="257"/>
            <ac:spMk id="79" creationId="{2736E8C0-7F0F-4F61-8FE2-203292201777}"/>
          </ac:spMkLst>
        </pc:spChg>
        <pc:spChg chg="add mod">
          <ac:chgData name="Jeffrey Cooke" userId="9a77c3734c9ca5e4" providerId="LiveId" clId="{F8A5B095-A98D-4B74-A57A-143D4EA57E2B}" dt="2019-02-23T15:00:57.958" v="661" actId="164"/>
          <ac:spMkLst>
            <pc:docMk/>
            <pc:sldMk cId="1606711641" sldId="257"/>
            <ac:spMk id="80" creationId="{17DCB232-A466-4F08-B52F-50ED16EA1E02}"/>
          </ac:spMkLst>
        </pc:spChg>
        <pc:spChg chg="add mod or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81" creationId="{EC7F8DEB-91AB-48FF-B4C9-E8D56B52F843}"/>
          </ac:spMkLst>
        </pc:spChg>
        <pc:spChg chg="add del mod">
          <ac:chgData name="Jeffrey Cooke" userId="9a77c3734c9ca5e4" providerId="LiveId" clId="{F8A5B095-A98D-4B74-A57A-143D4EA57E2B}" dt="2019-02-23T15:01:25.017" v="666" actId="478"/>
          <ac:spMkLst>
            <pc:docMk/>
            <pc:sldMk cId="1606711641" sldId="257"/>
            <ac:spMk id="82" creationId="{E497C231-255F-440E-8113-60015F856763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83" creationId="{19A4B7D0-B8FC-471D-BD8F-FFDECBEEE0BD}"/>
          </ac:spMkLst>
        </pc:spChg>
        <pc:spChg chg="add mod">
          <ac:chgData name="Jeffrey Cooke" userId="9a77c3734c9ca5e4" providerId="LiveId" clId="{F8A5B095-A98D-4B74-A57A-143D4EA57E2B}" dt="2019-02-23T15:00:57.958" v="661" actId="164"/>
          <ac:spMkLst>
            <pc:docMk/>
            <pc:sldMk cId="1606711641" sldId="257"/>
            <ac:spMk id="84" creationId="{CC7B4395-9683-46AC-95EC-1B41F536244F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85" creationId="{C690AC59-C530-4EAA-98A1-6E8DA9B33BEC}"/>
          </ac:spMkLst>
        </pc:spChg>
        <pc:spChg chg="add mod">
          <ac:chgData name="Jeffrey Cooke" userId="9a77c3734c9ca5e4" providerId="LiveId" clId="{F8A5B095-A98D-4B74-A57A-143D4EA57E2B}" dt="2019-02-23T14:53:39.117" v="632" actId="164"/>
          <ac:spMkLst>
            <pc:docMk/>
            <pc:sldMk cId="1606711641" sldId="257"/>
            <ac:spMk id="86" creationId="{E3D74F43-A337-47A6-B739-F3869F07A6CD}"/>
          </ac:spMkLst>
        </pc:spChg>
        <pc:spChg chg="add mod">
          <ac:chgData name="Jeffrey Cooke" userId="9a77c3734c9ca5e4" providerId="LiveId" clId="{F8A5B095-A98D-4B74-A57A-143D4EA57E2B}" dt="2019-02-23T14:53:39.117" v="632" actId="164"/>
          <ac:spMkLst>
            <pc:docMk/>
            <pc:sldMk cId="1606711641" sldId="257"/>
            <ac:spMk id="87" creationId="{D8E72C9E-2426-4F28-B8EF-C821EE582A69}"/>
          </ac:spMkLst>
        </pc:spChg>
        <pc:spChg chg="add mod ord">
          <ac:chgData name="Jeffrey Cooke" userId="9a77c3734c9ca5e4" providerId="LiveId" clId="{F8A5B095-A98D-4B74-A57A-143D4EA57E2B}" dt="2019-02-23T15:30:56.484" v="1125" actId="1076"/>
          <ac:spMkLst>
            <pc:docMk/>
            <pc:sldMk cId="1606711641" sldId="257"/>
            <ac:spMk id="89" creationId="{E4E64605-907C-43E4-A745-1424B3940439}"/>
          </ac:spMkLst>
        </pc:spChg>
        <pc:spChg chg="add mod">
          <ac:chgData name="Jeffrey Cooke" userId="9a77c3734c9ca5e4" providerId="LiveId" clId="{F8A5B095-A98D-4B74-A57A-143D4EA57E2B}" dt="2019-02-23T15:00:57.958" v="661" actId="164"/>
          <ac:spMkLst>
            <pc:docMk/>
            <pc:sldMk cId="1606711641" sldId="257"/>
            <ac:spMk id="90" creationId="{5F16476D-F753-4C49-B772-FAF683D96CF7}"/>
          </ac:spMkLst>
        </pc:spChg>
        <pc:spChg chg="add mod">
          <ac:chgData name="Jeffrey Cooke" userId="9a77c3734c9ca5e4" providerId="LiveId" clId="{F8A5B095-A98D-4B74-A57A-143D4EA57E2B}" dt="2019-02-23T15:00:57.958" v="661" actId="164"/>
          <ac:spMkLst>
            <pc:docMk/>
            <pc:sldMk cId="1606711641" sldId="257"/>
            <ac:spMk id="91" creationId="{FB0B4CAB-B8CA-451B-A196-447FFD9A7758}"/>
          </ac:spMkLst>
        </pc:spChg>
        <pc:spChg chg="add mod">
          <ac:chgData name="Jeffrey Cooke" userId="9a77c3734c9ca5e4" providerId="LiveId" clId="{F8A5B095-A98D-4B74-A57A-143D4EA57E2B}" dt="2019-02-23T15:00:57.958" v="661" actId="164"/>
          <ac:spMkLst>
            <pc:docMk/>
            <pc:sldMk cId="1606711641" sldId="257"/>
            <ac:spMk id="92" creationId="{3A239ED2-9C42-45F2-AE01-07E976C19A93}"/>
          </ac:spMkLst>
        </pc:spChg>
        <pc:spChg chg="add mod">
          <ac:chgData name="Jeffrey Cooke" userId="9a77c3734c9ca5e4" providerId="LiveId" clId="{F8A5B095-A98D-4B74-A57A-143D4EA57E2B}" dt="2019-02-23T15:00:57.958" v="661" actId="164"/>
          <ac:spMkLst>
            <pc:docMk/>
            <pc:sldMk cId="1606711641" sldId="257"/>
            <ac:spMk id="93" creationId="{8D1777C3-DC88-4D7B-8097-D3EA762ACDA1}"/>
          </ac:spMkLst>
        </pc:spChg>
        <pc:spChg chg="add mod">
          <ac:chgData name="Jeffrey Cooke" userId="9a77c3734c9ca5e4" providerId="LiveId" clId="{F8A5B095-A98D-4B74-A57A-143D4EA57E2B}" dt="2019-02-23T15:30:56.484" v="1125" actId="1076"/>
          <ac:spMkLst>
            <pc:docMk/>
            <pc:sldMk cId="1606711641" sldId="257"/>
            <ac:spMk id="96" creationId="{08CD0966-81E0-498B-A93B-9FB9CB39FEFF}"/>
          </ac:spMkLst>
        </pc:spChg>
        <pc:spChg chg="del mod topLvl">
          <ac:chgData name="Jeffrey Cooke" userId="9a77c3734c9ca5e4" providerId="LiveId" clId="{F8A5B095-A98D-4B74-A57A-143D4EA57E2B}" dt="2019-02-23T16:55:42.637" v="1922" actId="478"/>
          <ac:spMkLst>
            <pc:docMk/>
            <pc:sldMk cId="1606711641" sldId="257"/>
            <ac:spMk id="98" creationId="{18C7E8A7-F4CD-4BF5-AD3F-D094B8A64F46}"/>
          </ac:spMkLst>
        </pc:spChg>
        <pc:spChg chg="del mod topLvl">
          <ac:chgData name="Jeffrey Cooke" userId="9a77c3734c9ca5e4" providerId="LiveId" clId="{F8A5B095-A98D-4B74-A57A-143D4EA57E2B}" dt="2019-02-23T16:55:42.637" v="1922" actId="478"/>
          <ac:spMkLst>
            <pc:docMk/>
            <pc:sldMk cId="1606711641" sldId="257"/>
            <ac:spMk id="99" creationId="{E7F93503-9E34-4562-AA69-D60E54ABEBC6}"/>
          </ac:spMkLst>
        </pc:spChg>
        <pc:spChg chg="mod topLvl">
          <ac:chgData name="Jeffrey Cooke" userId="9a77c3734c9ca5e4" providerId="LiveId" clId="{F8A5B095-A98D-4B74-A57A-143D4EA57E2B}" dt="2019-02-23T16:54:43.127" v="1909" actId="1076"/>
          <ac:spMkLst>
            <pc:docMk/>
            <pc:sldMk cId="1606711641" sldId="257"/>
            <ac:spMk id="100" creationId="{724CB9BF-56B4-4A79-A7D6-772E12C4FC37}"/>
          </ac:spMkLst>
        </pc:spChg>
        <pc:spChg chg="mod topLvl">
          <ac:chgData name="Jeffrey Cooke" userId="9a77c3734c9ca5e4" providerId="LiveId" clId="{F8A5B095-A98D-4B74-A57A-143D4EA57E2B}" dt="2019-02-23T16:54:55.429" v="1913" actId="1076"/>
          <ac:spMkLst>
            <pc:docMk/>
            <pc:sldMk cId="1606711641" sldId="257"/>
            <ac:spMk id="101" creationId="{FE932EA6-6E0A-4005-BADD-E62AD51E2A18}"/>
          </ac:spMkLst>
        </pc:spChg>
        <pc:spChg chg="mod topLvl">
          <ac:chgData name="Jeffrey Cooke" userId="9a77c3734c9ca5e4" providerId="LiveId" clId="{F8A5B095-A98D-4B74-A57A-143D4EA57E2B}" dt="2019-02-23T16:55:19.710" v="1919" actId="1076"/>
          <ac:spMkLst>
            <pc:docMk/>
            <pc:sldMk cId="1606711641" sldId="257"/>
            <ac:spMk id="102" creationId="{960C07AE-719B-4B6C-8BF2-9B87B8E381C5}"/>
          </ac:spMkLst>
        </pc:spChg>
        <pc:spChg chg="mod topLvl">
          <ac:chgData name="Jeffrey Cooke" userId="9a77c3734c9ca5e4" providerId="LiveId" clId="{F8A5B095-A98D-4B74-A57A-143D4EA57E2B}" dt="2019-02-23T16:30:24.839" v="1688" actId="1076"/>
          <ac:spMkLst>
            <pc:docMk/>
            <pc:sldMk cId="1606711641" sldId="257"/>
            <ac:spMk id="103" creationId="{55F97515-2B9F-46BB-A6FF-552BC3EE93B4}"/>
          </ac:spMkLst>
        </pc:spChg>
        <pc:spChg chg="mod topLvl">
          <ac:chgData name="Jeffrey Cooke" userId="9a77c3734c9ca5e4" providerId="LiveId" clId="{F8A5B095-A98D-4B74-A57A-143D4EA57E2B}" dt="2019-02-23T15:05:09.905" v="741" actId="164"/>
          <ac:spMkLst>
            <pc:docMk/>
            <pc:sldMk cId="1606711641" sldId="257"/>
            <ac:spMk id="104" creationId="{7BAB441E-4655-4F24-AA9C-D4B11013CA14}"/>
          </ac:spMkLst>
        </pc:spChg>
        <pc:spChg chg="add mod">
          <ac:chgData name="Jeffrey Cooke" userId="9a77c3734c9ca5e4" providerId="LiveId" clId="{F8A5B095-A98D-4B74-A57A-143D4EA57E2B}" dt="2019-02-23T15:05:09.905" v="741" actId="164"/>
          <ac:spMkLst>
            <pc:docMk/>
            <pc:sldMk cId="1606711641" sldId="257"/>
            <ac:spMk id="105" creationId="{466EF5AD-20B9-4229-9FBC-1552E55FF6D1}"/>
          </ac:spMkLst>
        </pc:spChg>
        <pc:spChg chg="add mod">
          <ac:chgData name="Jeffrey Cooke" userId="9a77c3734c9ca5e4" providerId="LiveId" clId="{F8A5B095-A98D-4B74-A57A-143D4EA57E2B}" dt="2019-02-23T15:05:09.905" v="741" actId="164"/>
          <ac:spMkLst>
            <pc:docMk/>
            <pc:sldMk cId="1606711641" sldId="257"/>
            <ac:spMk id="106" creationId="{05087FD8-14E9-45C1-9BF7-01938F0DDCDC}"/>
          </ac:spMkLst>
        </pc:spChg>
        <pc:spChg chg="add mod">
          <ac:chgData name="Jeffrey Cooke" userId="9a77c3734c9ca5e4" providerId="LiveId" clId="{F8A5B095-A98D-4B74-A57A-143D4EA57E2B}" dt="2019-02-23T15:05:09.905" v="741" actId="164"/>
          <ac:spMkLst>
            <pc:docMk/>
            <pc:sldMk cId="1606711641" sldId="257"/>
            <ac:spMk id="107" creationId="{47014AA9-C9B1-46C0-92E4-7D2BC5D89F74}"/>
          </ac:spMkLst>
        </pc:spChg>
        <pc:spChg chg="add mod">
          <ac:chgData name="Jeffrey Cooke" userId="9a77c3734c9ca5e4" providerId="LiveId" clId="{F8A5B095-A98D-4B74-A57A-143D4EA57E2B}" dt="2019-02-23T15:05:09.905" v="741" actId="164"/>
          <ac:spMkLst>
            <pc:docMk/>
            <pc:sldMk cId="1606711641" sldId="257"/>
            <ac:spMk id="108" creationId="{F281608B-1C59-4E2D-BA2A-68A09D003F0A}"/>
          </ac:spMkLst>
        </pc:spChg>
        <pc:spChg chg="add mod">
          <ac:chgData name="Jeffrey Cooke" userId="9a77c3734c9ca5e4" providerId="LiveId" clId="{F8A5B095-A98D-4B74-A57A-143D4EA57E2B}" dt="2019-02-23T15:05:09.905" v="741" actId="164"/>
          <ac:spMkLst>
            <pc:docMk/>
            <pc:sldMk cId="1606711641" sldId="257"/>
            <ac:spMk id="109" creationId="{0B340873-352E-4A7E-A23B-13D1467D0054}"/>
          </ac:spMkLst>
        </pc:spChg>
        <pc:spChg chg="add mod">
          <ac:chgData name="Jeffrey Cooke" userId="9a77c3734c9ca5e4" providerId="LiveId" clId="{F8A5B095-A98D-4B74-A57A-143D4EA57E2B}" dt="2019-02-23T15:05:09.905" v="741" actId="164"/>
          <ac:spMkLst>
            <pc:docMk/>
            <pc:sldMk cId="1606711641" sldId="257"/>
            <ac:spMk id="110" creationId="{226A3260-06EB-44ED-AB7D-E5860A1935C7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20" creationId="{9C3BF93B-7211-4E17-A66D-F986A2DCD1EC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121" creationId="{04C898AA-8470-430B-BB51-69DDCB248E49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122" creationId="{6CBF1E1F-EF46-4A97-AF6A-739E7EDA1D03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123" creationId="{0F88BE44-9B16-45B7-9566-E6E37419DBA9}"/>
          </ac:spMkLst>
        </pc:spChg>
        <pc:spChg chg="add mod">
          <ac:chgData name="Jeffrey Cooke" userId="9a77c3734c9ca5e4" providerId="LiveId" clId="{F8A5B095-A98D-4B74-A57A-143D4EA57E2B}" dt="2019-02-23T15:31:37.347" v="1169" actId="1035"/>
          <ac:spMkLst>
            <pc:docMk/>
            <pc:sldMk cId="1606711641" sldId="257"/>
            <ac:spMk id="124" creationId="{07871251-282E-4D22-A1CB-A18278420126}"/>
          </ac:spMkLst>
        </pc:spChg>
        <pc:spChg chg="add mod">
          <ac:chgData name="Jeffrey Cooke" userId="9a77c3734c9ca5e4" providerId="LiveId" clId="{F8A5B095-A98D-4B74-A57A-143D4EA57E2B}" dt="2019-03-30T20:51:28.373" v="2282" actId="20577"/>
          <ac:spMkLst>
            <pc:docMk/>
            <pc:sldMk cId="1606711641" sldId="257"/>
            <ac:spMk id="125" creationId="{EFAE75CB-4210-4781-B8AD-29CCF43BD9FA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26" creationId="{BF9D8209-685A-4CEB-96BC-57FF0915D00F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27" creationId="{BCB15D5C-E7F2-4CC1-A68D-89FE7237CF56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36" creationId="{51E34AE0-F086-40B0-8599-E80E5245A514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45" creationId="{E7F5ABB6-76EE-4574-8F95-D97DC93DC047}"/>
          </ac:spMkLst>
        </pc:spChg>
        <pc:spChg chg="add mod">
          <ac:chgData name="Jeffrey Cooke" userId="9a77c3734c9ca5e4" providerId="LiveId" clId="{F8A5B095-A98D-4B74-A57A-143D4EA57E2B}" dt="2019-03-30T21:07:50.232" v="2507" actId="1076"/>
          <ac:spMkLst>
            <pc:docMk/>
            <pc:sldMk cId="1606711641" sldId="257"/>
            <ac:spMk id="146" creationId="{98183878-47C3-44EA-B966-6CE1F833B6E9}"/>
          </ac:spMkLst>
        </pc:spChg>
        <pc:spChg chg="add mod">
          <ac:chgData name="Jeffrey Cooke" userId="9a77c3734c9ca5e4" providerId="LiveId" clId="{F8A5B095-A98D-4B74-A57A-143D4EA57E2B}" dt="2019-03-30T21:01:55.847" v="2451" actId="1076"/>
          <ac:spMkLst>
            <pc:docMk/>
            <pc:sldMk cId="1606711641" sldId="257"/>
            <ac:spMk id="147" creationId="{E9F63DE9-9A04-4145-97C2-D0DFAEB4EF17}"/>
          </ac:spMkLst>
        </pc:spChg>
        <pc:spChg chg="add mod">
          <ac:chgData name="Jeffrey Cooke" userId="9a77c3734c9ca5e4" providerId="LiveId" clId="{F8A5B095-A98D-4B74-A57A-143D4EA57E2B}" dt="2019-03-30T21:01:43.496" v="2449" actId="1076"/>
          <ac:spMkLst>
            <pc:docMk/>
            <pc:sldMk cId="1606711641" sldId="257"/>
            <ac:spMk id="148" creationId="{3F7A76E4-91A5-423C-A098-F536ED2AB323}"/>
          </ac:spMkLst>
        </pc:spChg>
        <pc:spChg chg="add mod">
          <ac:chgData name="Jeffrey Cooke" userId="9a77c3734c9ca5e4" providerId="LiveId" clId="{F8A5B095-A98D-4B74-A57A-143D4EA57E2B}" dt="2019-03-30T21:07:52.208" v="2508" actId="1076"/>
          <ac:spMkLst>
            <pc:docMk/>
            <pc:sldMk cId="1606711641" sldId="257"/>
            <ac:spMk id="149" creationId="{519FF03C-E1A3-41F8-89A7-7322CC80BA94}"/>
          </ac:spMkLst>
        </pc:spChg>
        <pc:spChg chg="add mod">
          <ac:chgData name="Jeffrey Cooke" userId="9a77c3734c9ca5e4" providerId="LiveId" clId="{F8A5B095-A98D-4B74-A57A-143D4EA57E2B}" dt="2019-03-30T21:09:13.479" v="2517" actId="1076"/>
          <ac:spMkLst>
            <pc:docMk/>
            <pc:sldMk cId="1606711641" sldId="257"/>
            <ac:spMk id="150" creationId="{B5DCDA3C-9AED-4821-BAC2-EAC9C52CC607}"/>
          </ac:spMkLst>
        </pc:spChg>
        <pc:spChg chg="add mod">
          <ac:chgData name="Jeffrey Cooke" userId="9a77c3734c9ca5e4" providerId="LiveId" clId="{F8A5B095-A98D-4B74-A57A-143D4EA57E2B}" dt="2019-03-30T21:09:20.118" v="2518" actId="1076"/>
          <ac:spMkLst>
            <pc:docMk/>
            <pc:sldMk cId="1606711641" sldId="257"/>
            <ac:spMk id="151" creationId="{F85CB09C-ADF6-4AA7-9DC6-19BE9963E95F}"/>
          </ac:spMkLst>
        </pc:spChg>
        <pc:spChg chg="add mod">
          <ac:chgData name="Jeffrey Cooke" userId="9a77c3734c9ca5e4" providerId="LiveId" clId="{F8A5B095-A98D-4B74-A57A-143D4EA57E2B}" dt="2019-03-30T21:09:28.383" v="2519" actId="1076"/>
          <ac:spMkLst>
            <pc:docMk/>
            <pc:sldMk cId="1606711641" sldId="257"/>
            <ac:spMk id="152" creationId="{513204CA-0BBB-403C-893D-35BCBEDC423C}"/>
          </ac:spMkLst>
        </pc:spChg>
        <pc:spChg chg="add mod">
          <ac:chgData name="Jeffrey Cooke" userId="9a77c3734c9ca5e4" providerId="LiveId" clId="{F8A5B095-A98D-4B74-A57A-143D4EA57E2B}" dt="2019-03-30T21:02:49.488" v="2462" actId="1076"/>
          <ac:spMkLst>
            <pc:docMk/>
            <pc:sldMk cId="1606711641" sldId="257"/>
            <ac:spMk id="153" creationId="{B562789A-B57D-409F-8E68-A6D48C3B9713}"/>
          </ac:spMkLst>
        </pc:spChg>
        <pc:spChg chg="add mod">
          <ac:chgData name="Jeffrey Cooke" userId="9a77c3734c9ca5e4" providerId="LiveId" clId="{F8A5B095-A98D-4B74-A57A-143D4EA57E2B}" dt="2019-03-30T20:58:39.032" v="2417" actId="1076"/>
          <ac:spMkLst>
            <pc:docMk/>
            <pc:sldMk cId="1606711641" sldId="257"/>
            <ac:spMk id="154" creationId="{1B67020B-99D0-4698-9916-ECF567EF7118}"/>
          </ac:spMkLst>
        </pc:spChg>
        <pc:spChg chg="add mod">
          <ac:chgData name="Jeffrey Cooke" userId="9a77c3734c9ca5e4" providerId="LiveId" clId="{F8A5B095-A98D-4B74-A57A-143D4EA57E2B}" dt="2019-02-23T16:21:40.559" v="1603" actId="1076"/>
          <ac:spMkLst>
            <pc:docMk/>
            <pc:sldMk cId="1606711641" sldId="257"/>
            <ac:spMk id="163" creationId="{8F89305C-1791-46C7-9822-3D90A709405C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64" creationId="{1AD15A54-0872-450B-AFBB-F26585B8E849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65" creationId="{001CAFA0-A800-4F66-907B-401C4E4A9980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66" creationId="{9FC197D7-C039-4427-939C-051003FFC43D}"/>
          </ac:spMkLst>
        </pc:spChg>
        <pc:spChg chg="add mod">
          <ac:chgData name="Jeffrey Cooke" userId="9a77c3734c9ca5e4" providerId="LiveId" clId="{F8A5B095-A98D-4B74-A57A-143D4EA57E2B}" dt="2019-02-23T15:28:48.903" v="1061" actId="1076"/>
          <ac:spMkLst>
            <pc:docMk/>
            <pc:sldMk cId="1606711641" sldId="257"/>
            <ac:spMk id="167" creationId="{D0067E69-8C6E-4843-8D42-8C9A069D7A34}"/>
          </ac:spMkLst>
        </pc:spChg>
        <pc:spChg chg="mod">
          <ac:chgData name="Jeffrey Cooke" userId="9a77c3734c9ca5e4" providerId="LiveId" clId="{F8A5B095-A98D-4B74-A57A-143D4EA57E2B}" dt="2019-02-23T16:41:36.440" v="1726" actId="20577"/>
          <ac:spMkLst>
            <pc:docMk/>
            <pc:sldMk cId="1606711641" sldId="257"/>
            <ac:spMk id="179" creationId="{4FB91B40-89B7-482F-B5D0-05C1A1D31A31}"/>
          </ac:spMkLst>
        </pc:spChg>
        <pc:spChg chg="add mod">
          <ac:chgData name="Jeffrey Cooke" userId="9a77c3734c9ca5e4" providerId="LiveId" clId="{F8A5B095-A98D-4B74-A57A-143D4EA57E2B}" dt="2019-05-11T04:18:18.506" v="2535" actId="1076"/>
          <ac:spMkLst>
            <pc:docMk/>
            <pc:sldMk cId="1606711641" sldId="257"/>
            <ac:spMk id="191" creationId="{F8414A17-3D86-4143-8F4B-B554E3471D6C}"/>
          </ac:spMkLst>
        </pc:spChg>
        <pc:spChg chg="add mod">
          <ac:chgData name="Jeffrey Cooke" userId="9a77c3734c9ca5e4" providerId="LiveId" clId="{F8A5B095-A98D-4B74-A57A-143D4EA57E2B}" dt="2019-05-11T04:18:36.854" v="2542" actId="20577"/>
          <ac:spMkLst>
            <pc:docMk/>
            <pc:sldMk cId="1606711641" sldId="257"/>
            <ac:spMk id="194" creationId="{9E8AB1A6-6A0F-492D-A01D-B9FDE432A8EA}"/>
          </ac:spMkLst>
        </pc:spChg>
        <pc:spChg chg="add mod">
          <ac:chgData name="Jeffrey Cooke" userId="9a77c3734c9ca5e4" providerId="LiveId" clId="{F8A5B095-A98D-4B74-A57A-143D4EA57E2B}" dt="2019-05-11T04:18:46.033" v="2544" actId="1076"/>
          <ac:spMkLst>
            <pc:docMk/>
            <pc:sldMk cId="1606711641" sldId="257"/>
            <ac:spMk id="195" creationId="{BF42789E-FFA2-4EB8-970B-22EB31189D2D}"/>
          </ac:spMkLst>
        </pc:spChg>
        <pc:spChg chg="add mod">
          <ac:chgData name="Jeffrey Cooke" userId="9a77c3734c9ca5e4" providerId="LiveId" clId="{F8A5B095-A98D-4B74-A57A-143D4EA57E2B}" dt="2019-03-30T21:10:17.431" v="2521" actId="1076"/>
          <ac:spMkLst>
            <pc:docMk/>
            <pc:sldMk cId="1606711641" sldId="257"/>
            <ac:spMk id="197" creationId="{02859A96-C0BD-403A-9B67-53A4D8CC2DF9}"/>
          </ac:spMkLst>
        </pc:spChg>
        <pc:spChg chg="add mod">
          <ac:chgData name="Jeffrey Cooke" userId="9a77c3734c9ca5e4" providerId="LiveId" clId="{F8A5B095-A98D-4B74-A57A-143D4EA57E2B}" dt="2019-02-23T16:41:17.239" v="1724" actId="1076"/>
          <ac:spMkLst>
            <pc:docMk/>
            <pc:sldMk cId="1606711641" sldId="257"/>
            <ac:spMk id="198" creationId="{3F29B1BC-8A14-462E-AA21-5FC6EA9440C3}"/>
          </ac:spMkLst>
        </pc:spChg>
        <pc:spChg chg="add mod">
          <ac:chgData name="Jeffrey Cooke" userId="9a77c3734c9ca5e4" providerId="LiveId" clId="{F8A5B095-A98D-4B74-A57A-143D4EA57E2B}" dt="2019-03-30T21:11:04.535" v="2526" actId="1076"/>
          <ac:spMkLst>
            <pc:docMk/>
            <pc:sldMk cId="1606711641" sldId="257"/>
            <ac:spMk id="199" creationId="{79DEA733-3394-4EA3-9D46-E08DDBFDE168}"/>
          </ac:spMkLst>
        </pc:spChg>
        <pc:spChg chg="add mod">
          <ac:chgData name="Jeffrey Cooke" userId="9a77c3734c9ca5e4" providerId="LiveId" clId="{F8A5B095-A98D-4B74-A57A-143D4EA57E2B}" dt="2019-02-23T15:54:38.393" v="1325" actId="1076"/>
          <ac:spMkLst>
            <pc:docMk/>
            <pc:sldMk cId="1606711641" sldId="257"/>
            <ac:spMk id="200" creationId="{64C63E9E-D5C5-448E-83E1-3825C837C098}"/>
          </ac:spMkLst>
        </pc:spChg>
        <pc:spChg chg="add mod">
          <ac:chgData name="Jeffrey Cooke" userId="9a77c3734c9ca5e4" providerId="LiveId" clId="{F8A5B095-A98D-4B74-A57A-143D4EA57E2B}" dt="2019-05-11T04:19:08.939" v="2548" actId="1076"/>
          <ac:spMkLst>
            <pc:docMk/>
            <pc:sldMk cId="1606711641" sldId="257"/>
            <ac:spMk id="201" creationId="{7F2DCE77-5A03-4096-9AAB-7F674827AC6E}"/>
          </ac:spMkLst>
        </pc:spChg>
        <pc:spChg chg="add mod">
          <ac:chgData name="Jeffrey Cooke" userId="9a77c3734c9ca5e4" providerId="LiveId" clId="{F8A5B095-A98D-4B74-A57A-143D4EA57E2B}" dt="2019-05-11T04:20:55.690" v="2554" actId="1076"/>
          <ac:spMkLst>
            <pc:docMk/>
            <pc:sldMk cId="1606711641" sldId="257"/>
            <ac:spMk id="202" creationId="{7905D3C8-BCC2-4107-B2DE-A7F67F056CCB}"/>
          </ac:spMkLst>
        </pc:spChg>
        <pc:spChg chg="add mod">
          <ac:chgData name="Jeffrey Cooke" userId="9a77c3734c9ca5e4" providerId="LiveId" clId="{F8A5B095-A98D-4B74-A57A-143D4EA57E2B}" dt="2019-05-11T04:23:45.481" v="2650" actId="1076"/>
          <ac:spMkLst>
            <pc:docMk/>
            <pc:sldMk cId="1606711641" sldId="257"/>
            <ac:spMk id="211" creationId="{CB67C713-143E-428B-9076-D22AF6517BD9}"/>
          </ac:spMkLst>
        </pc:spChg>
        <pc:spChg chg="add mod topLvl">
          <ac:chgData name="Jeffrey Cooke" userId="9a77c3734c9ca5e4" providerId="LiveId" clId="{F8A5B095-A98D-4B74-A57A-143D4EA57E2B}" dt="2019-03-30T21:08:10.336" v="2509" actId="1076"/>
          <ac:spMkLst>
            <pc:docMk/>
            <pc:sldMk cId="1606711641" sldId="257"/>
            <ac:spMk id="212" creationId="{FACFFFDC-8F3C-43E0-A1B5-024D4FAC2D64}"/>
          </ac:spMkLst>
        </pc:spChg>
        <pc:spChg chg="add mod topLvl">
          <ac:chgData name="Jeffrey Cooke" userId="9a77c3734c9ca5e4" providerId="LiveId" clId="{F8A5B095-A98D-4B74-A57A-143D4EA57E2B}" dt="2019-03-30T20:57:10.153" v="2401" actId="1076"/>
          <ac:spMkLst>
            <pc:docMk/>
            <pc:sldMk cId="1606711641" sldId="257"/>
            <ac:spMk id="213" creationId="{9533FC6E-FE97-4280-A70C-09B078E2EAD9}"/>
          </ac:spMkLst>
        </pc:spChg>
        <pc:spChg chg="add del mod topLvl">
          <ac:chgData name="Jeffrey Cooke" userId="9a77c3734c9ca5e4" providerId="LiveId" clId="{F8A5B095-A98D-4B74-A57A-143D4EA57E2B}" dt="2019-03-30T20:49:26.765" v="2255" actId="478"/>
          <ac:spMkLst>
            <pc:docMk/>
            <pc:sldMk cId="1606711641" sldId="257"/>
            <ac:spMk id="214" creationId="{2055877F-1682-488C-ABB2-57771FC067DA}"/>
          </ac:spMkLst>
        </pc:spChg>
        <pc:spChg chg="add mod">
          <ac:chgData name="Jeffrey Cooke" userId="9a77c3734c9ca5e4" providerId="LiveId" clId="{F8A5B095-A98D-4B74-A57A-143D4EA57E2B}" dt="2019-05-11T04:23:31.808" v="2647" actId="164"/>
          <ac:spMkLst>
            <pc:docMk/>
            <pc:sldMk cId="1606711641" sldId="257"/>
            <ac:spMk id="214" creationId="{3395BA69-85B7-4C05-8C5F-959525868DC1}"/>
          </ac:spMkLst>
        </pc:spChg>
        <pc:spChg chg="add mod topLvl">
          <ac:chgData name="Jeffrey Cooke" userId="9a77c3734c9ca5e4" providerId="LiveId" clId="{F8A5B095-A98D-4B74-A57A-143D4EA57E2B}" dt="2019-03-30T21:01:48.728" v="2450" actId="1076"/>
          <ac:spMkLst>
            <pc:docMk/>
            <pc:sldMk cId="1606711641" sldId="257"/>
            <ac:spMk id="215" creationId="{F4830E7B-7601-4659-9218-77A5708C106C}"/>
          </ac:spMkLst>
        </pc:spChg>
        <pc:spChg chg="add del mod topLvl">
          <ac:chgData name="Jeffrey Cooke" userId="9a77c3734c9ca5e4" providerId="LiveId" clId="{F8A5B095-A98D-4B74-A57A-143D4EA57E2B}" dt="2019-03-30T20:49:29.192" v="2256" actId="478"/>
          <ac:spMkLst>
            <pc:docMk/>
            <pc:sldMk cId="1606711641" sldId="257"/>
            <ac:spMk id="216" creationId="{83984C7C-5461-4CFA-ACD1-0CA5DC9BE23A}"/>
          </ac:spMkLst>
        </pc:spChg>
        <pc:spChg chg="add mod topLvl">
          <ac:chgData name="Jeffrey Cooke" userId="9a77c3734c9ca5e4" providerId="LiveId" clId="{F8A5B095-A98D-4B74-A57A-143D4EA57E2B}" dt="2019-03-30T21:01:38.600" v="2448" actId="1076"/>
          <ac:spMkLst>
            <pc:docMk/>
            <pc:sldMk cId="1606711641" sldId="257"/>
            <ac:spMk id="217" creationId="{A585D293-07E0-4A52-A3E6-C7C210923745}"/>
          </ac:spMkLst>
        </pc:spChg>
        <pc:spChg chg="add mod topLvl">
          <ac:chgData name="Jeffrey Cooke" userId="9a77c3734c9ca5e4" providerId="LiveId" clId="{F8A5B095-A98D-4B74-A57A-143D4EA57E2B}" dt="2019-03-30T20:53:40.017" v="2305" actId="1076"/>
          <ac:spMkLst>
            <pc:docMk/>
            <pc:sldMk cId="1606711641" sldId="257"/>
            <ac:spMk id="218" creationId="{841C7688-E242-4C07-88DF-F122E872DCFF}"/>
          </ac:spMkLst>
        </pc:spChg>
        <pc:spChg chg="add mod topLvl">
          <ac:chgData name="Jeffrey Cooke" userId="9a77c3734c9ca5e4" providerId="LiveId" clId="{F8A5B095-A98D-4B74-A57A-143D4EA57E2B}" dt="2019-03-30T21:01:24.632" v="2446" actId="1076"/>
          <ac:spMkLst>
            <pc:docMk/>
            <pc:sldMk cId="1606711641" sldId="257"/>
            <ac:spMk id="219" creationId="{1F8030A8-A98E-4921-AD43-F1EA8704D78A}"/>
          </ac:spMkLst>
        </pc:spChg>
        <pc:spChg chg="add mod topLvl">
          <ac:chgData name="Jeffrey Cooke" userId="9a77c3734c9ca5e4" providerId="LiveId" clId="{F8A5B095-A98D-4B74-A57A-143D4EA57E2B}" dt="2019-03-30T21:07:13.351" v="2500" actId="1076"/>
          <ac:spMkLst>
            <pc:docMk/>
            <pc:sldMk cId="1606711641" sldId="257"/>
            <ac:spMk id="220" creationId="{5925A4A9-0FA2-4DBC-B630-DC8C763E7958}"/>
          </ac:spMkLst>
        </pc:spChg>
        <pc:spChg chg="add del mod topLvl">
          <ac:chgData name="Jeffrey Cooke" userId="9a77c3734c9ca5e4" providerId="LiveId" clId="{F8A5B095-A98D-4B74-A57A-143D4EA57E2B}" dt="2019-03-30T20:56:07.232" v="2374" actId="478"/>
          <ac:spMkLst>
            <pc:docMk/>
            <pc:sldMk cId="1606711641" sldId="257"/>
            <ac:spMk id="221" creationId="{DA9F1E8D-92A4-4FAD-B982-B83096ABE20D}"/>
          </ac:spMkLst>
        </pc:spChg>
        <pc:spChg chg="add del mod topLvl">
          <ac:chgData name="Jeffrey Cooke" userId="9a77c3734c9ca5e4" providerId="LiveId" clId="{F8A5B095-A98D-4B74-A57A-143D4EA57E2B}" dt="2019-03-30T20:56:09.280" v="2375" actId="478"/>
          <ac:spMkLst>
            <pc:docMk/>
            <pc:sldMk cId="1606711641" sldId="257"/>
            <ac:spMk id="222" creationId="{59B321BE-4379-4CB9-B14F-6400A0939B1A}"/>
          </ac:spMkLst>
        </pc:spChg>
        <pc:spChg chg="add mod topLvl">
          <ac:chgData name="Jeffrey Cooke" userId="9a77c3734c9ca5e4" providerId="LiveId" clId="{F8A5B095-A98D-4B74-A57A-143D4EA57E2B}" dt="2019-05-11T04:18:02.522" v="2532" actId="20577"/>
          <ac:spMkLst>
            <pc:docMk/>
            <pc:sldMk cId="1606711641" sldId="257"/>
            <ac:spMk id="223" creationId="{41C6296F-15C8-4406-8333-F11681F1A51A}"/>
          </ac:spMkLst>
        </pc:spChg>
        <pc:spChg chg="add mod">
          <ac:chgData name="Jeffrey Cooke" userId="9a77c3734c9ca5e4" providerId="LiveId" clId="{F8A5B095-A98D-4B74-A57A-143D4EA57E2B}" dt="2019-02-23T15:55:23.498" v="1328" actId="1076"/>
          <ac:spMkLst>
            <pc:docMk/>
            <pc:sldMk cId="1606711641" sldId="257"/>
            <ac:spMk id="224" creationId="{87343EC6-8F0A-4D5A-8A62-FE947A85911B}"/>
          </ac:spMkLst>
        </pc:spChg>
        <pc:spChg chg="add mod topLvl">
          <ac:chgData name="Jeffrey Cooke" userId="9a77c3734c9ca5e4" providerId="LiveId" clId="{F8A5B095-A98D-4B74-A57A-143D4EA57E2B}" dt="2019-03-30T20:44:09.910" v="2140" actId="165"/>
          <ac:spMkLst>
            <pc:docMk/>
            <pc:sldMk cId="1606711641" sldId="257"/>
            <ac:spMk id="231" creationId="{021B33B5-1B11-4922-BEE5-E7979BAE0001}"/>
          </ac:spMkLst>
        </pc:spChg>
        <pc:spChg chg="add mod topLvl">
          <ac:chgData name="Jeffrey Cooke" userId="9a77c3734c9ca5e4" providerId="LiveId" clId="{F8A5B095-A98D-4B74-A57A-143D4EA57E2B}" dt="2019-03-30T20:44:09.910" v="2140" actId="165"/>
          <ac:spMkLst>
            <pc:docMk/>
            <pc:sldMk cId="1606711641" sldId="257"/>
            <ac:spMk id="232" creationId="{45C3464F-6AE9-416B-909F-2F680C626716}"/>
          </ac:spMkLst>
        </pc:spChg>
        <pc:spChg chg="add mod topLvl">
          <ac:chgData name="Jeffrey Cooke" userId="9a77c3734c9ca5e4" providerId="LiveId" clId="{F8A5B095-A98D-4B74-A57A-143D4EA57E2B}" dt="2019-03-30T20:44:09.910" v="2140" actId="165"/>
          <ac:spMkLst>
            <pc:docMk/>
            <pc:sldMk cId="1606711641" sldId="257"/>
            <ac:spMk id="233" creationId="{EC64B463-3866-4ACC-B7FC-523E362CFC1A}"/>
          </ac:spMkLst>
        </pc:spChg>
        <pc:spChg chg="add mod topLvl">
          <ac:chgData name="Jeffrey Cooke" userId="9a77c3734c9ca5e4" providerId="LiveId" clId="{F8A5B095-A98D-4B74-A57A-143D4EA57E2B}" dt="2019-03-30T20:44:09.910" v="2140" actId="165"/>
          <ac:spMkLst>
            <pc:docMk/>
            <pc:sldMk cId="1606711641" sldId="257"/>
            <ac:spMk id="234" creationId="{27A97305-2AE9-4FF4-8B56-64C26627E1E6}"/>
          </ac:spMkLst>
        </pc:spChg>
        <pc:spChg chg="add mod topLvl">
          <ac:chgData name="Jeffrey Cooke" userId="9a77c3734c9ca5e4" providerId="LiveId" clId="{F8A5B095-A98D-4B74-A57A-143D4EA57E2B}" dt="2019-03-30T20:44:09.910" v="2140" actId="165"/>
          <ac:spMkLst>
            <pc:docMk/>
            <pc:sldMk cId="1606711641" sldId="257"/>
            <ac:spMk id="235" creationId="{ECFA0BCB-3DDC-423A-A590-B7CC1549D752}"/>
          </ac:spMkLst>
        </pc:spChg>
        <pc:spChg chg="add mod topLvl">
          <ac:chgData name="Jeffrey Cooke" userId="9a77c3734c9ca5e4" providerId="LiveId" clId="{F8A5B095-A98D-4B74-A57A-143D4EA57E2B}" dt="2019-03-30T20:44:09.910" v="2140" actId="165"/>
          <ac:spMkLst>
            <pc:docMk/>
            <pc:sldMk cId="1606711641" sldId="257"/>
            <ac:spMk id="236" creationId="{141A98D9-1E88-4FF1-8CAD-13A89F729837}"/>
          </ac:spMkLst>
        </pc:spChg>
        <pc:spChg chg="add mod topLvl">
          <ac:chgData name="Jeffrey Cooke" userId="9a77c3734c9ca5e4" providerId="LiveId" clId="{F8A5B095-A98D-4B74-A57A-143D4EA57E2B}" dt="2019-03-30T20:44:09.910" v="2140" actId="165"/>
          <ac:spMkLst>
            <pc:docMk/>
            <pc:sldMk cId="1606711641" sldId="257"/>
            <ac:spMk id="237" creationId="{9EA22405-A21E-46A2-ABE0-12E8CF0264D2}"/>
          </ac:spMkLst>
        </pc:spChg>
        <pc:spChg chg="add mod topLvl">
          <ac:chgData name="Jeffrey Cooke" userId="9a77c3734c9ca5e4" providerId="LiveId" clId="{F8A5B095-A98D-4B74-A57A-143D4EA57E2B}" dt="2019-03-30T20:44:09.910" v="2140" actId="165"/>
          <ac:spMkLst>
            <pc:docMk/>
            <pc:sldMk cId="1606711641" sldId="257"/>
            <ac:spMk id="238" creationId="{23A4C80C-6205-4125-93CA-C3D6FBF2846B}"/>
          </ac:spMkLst>
        </pc:spChg>
        <pc:spChg chg="add mod topLvl">
          <ac:chgData name="Jeffrey Cooke" userId="9a77c3734c9ca5e4" providerId="LiveId" clId="{F8A5B095-A98D-4B74-A57A-143D4EA57E2B}" dt="2019-03-30T20:48:28.586" v="2236" actId="20577"/>
          <ac:spMkLst>
            <pc:docMk/>
            <pc:sldMk cId="1606711641" sldId="257"/>
            <ac:spMk id="239" creationId="{D29F6B8D-992F-4872-8D7E-00DDDD2BFADD}"/>
          </ac:spMkLst>
        </pc:spChg>
        <pc:spChg chg="add mod topLvl">
          <ac:chgData name="Jeffrey Cooke" userId="9a77c3734c9ca5e4" providerId="LiveId" clId="{F8A5B095-A98D-4B74-A57A-143D4EA57E2B}" dt="2019-03-30T20:48:21.012" v="2226" actId="20577"/>
          <ac:spMkLst>
            <pc:docMk/>
            <pc:sldMk cId="1606711641" sldId="257"/>
            <ac:spMk id="240" creationId="{955E8CDB-D737-47ED-BD89-F320EF9189AB}"/>
          </ac:spMkLst>
        </pc:spChg>
        <pc:spChg chg="add mod topLvl">
          <ac:chgData name="Jeffrey Cooke" userId="9a77c3734c9ca5e4" providerId="LiveId" clId="{F8A5B095-A98D-4B74-A57A-143D4EA57E2B}" dt="2019-03-30T20:48:07.209" v="2215" actId="20577"/>
          <ac:spMkLst>
            <pc:docMk/>
            <pc:sldMk cId="1606711641" sldId="257"/>
            <ac:spMk id="241" creationId="{56CF1418-A346-46DB-B5B4-4120F2CF1E37}"/>
          </ac:spMkLst>
        </pc:spChg>
        <pc:spChg chg="add mod topLvl">
          <ac:chgData name="Jeffrey Cooke" userId="9a77c3734c9ca5e4" providerId="LiveId" clId="{F8A5B095-A98D-4B74-A57A-143D4EA57E2B}" dt="2019-03-30T20:47:59.472" v="2210" actId="20577"/>
          <ac:spMkLst>
            <pc:docMk/>
            <pc:sldMk cId="1606711641" sldId="257"/>
            <ac:spMk id="242" creationId="{90547092-640A-4B4B-9CC0-BDC8D3F1A615}"/>
          </ac:spMkLst>
        </pc:spChg>
        <pc:spChg chg="add mod">
          <ac:chgData name="Jeffrey Cooke" userId="9a77c3734c9ca5e4" providerId="LiveId" clId="{F8A5B095-A98D-4B74-A57A-143D4EA57E2B}" dt="2019-02-24T02:09:07.003" v="2062" actId="1076"/>
          <ac:spMkLst>
            <pc:docMk/>
            <pc:sldMk cId="1606711641" sldId="257"/>
            <ac:spMk id="243" creationId="{3485EECD-4CF8-48D1-AB25-F9845C46708A}"/>
          </ac:spMkLst>
        </pc:spChg>
        <pc:spChg chg="add mod">
          <ac:chgData name="Jeffrey Cooke" userId="9a77c3734c9ca5e4" providerId="LiveId" clId="{F8A5B095-A98D-4B74-A57A-143D4EA57E2B}" dt="2019-02-24T02:12:08.076" v="2112" actId="1076"/>
          <ac:spMkLst>
            <pc:docMk/>
            <pc:sldMk cId="1606711641" sldId="257"/>
            <ac:spMk id="244" creationId="{AA2F8B8A-9AF4-4A65-A563-DDD73D7E7D2E}"/>
          </ac:spMkLst>
        </pc:spChg>
        <pc:spChg chg="add mod">
          <ac:chgData name="Jeffrey Cooke" userId="9a77c3734c9ca5e4" providerId="LiveId" clId="{F8A5B095-A98D-4B74-A57A-143D4EA57E2B}" dt="2019-02-24T02:11:46.403" v="2108" actId="1076"/>
          <ac:spMkLst>
            <pc:docMk/>
            <pc:sldMk cId="1606711641" sldId="257"/>
            <ac:spMk id="245" creationId="{604C3CF0-55FA-4305-9EF0-AA188D36619B}"/>
          </ac:spMkLst>
        </pc:spChg>
        <pc:spChg chg="add mod">
          <ac:chgData name="Jeffrey Cooke" userId="9a77c3734c9ca5e4" providerId="LiveId" clId="{F8A5B095-A98D-4B74-A57A-143D4EA57E2B}" dt="2019-02-24T02:12:54.226" v="2120" actId="20577"/>
          <ac:spMkLst>
            <pc:docMk/>
            <pc:sldMk cId="1606711641" sldId="257"/>
            <ac:spMk id="246" creationId="{78AE58EA-188D-4551-8B2B-C378206AC271}"/>
          </ac:spMkLst>
        </pc:spChg>
        <pc:spChg chg="add mod">
          <ac:chgData name="Jeffrey Cooke" userId="9a77c3734c9ca5e4" providerId="LiveId" clId="{F8A5B095-A98D-4B74-A57A-143D4EA57E2B}" dt="2019-03-30T20:57:41.031" v="2408" actId="1076"/>
          <ac:spMkLst>
            <pc:docMk/>
            <pc:sldMk cId="1606711641" sldId="257"/>
            <ac:spMk id="247" creationId="{2B7BB9C2-0A7D-49CF-9B24-8D1C6AE4A113}"/>
          </ac:spMkLst>
        </pc:spChg>
        <pc:spChg chg="add mod">
          <ac:chgData name="Jeffrey Cooke" userId="9a77c3734c9ca5e4" providerId="LiveId" clId="{F8A5B095-A98D-4B74-A57A-143D4EA57E2B}" dt="2019-03-30T20:47:14.009" v="2180" actId="1076"/>
          <ac:spMkLst>
            <pc:docMk/>
            <pc:sldMk cId="1606711641" sldId="257"/>
            <ac:spMk id="252" creationId="{BB417736-5746-4CE7-9586-E4E8659E6BFD}"/>
          </ac:spMkLst>
        </pc:spChg>
        <pc:spChg chg="add mod">
          <ac:chgData name="Jeffrey Cooke" userId="9a77c3734c9ca5e4" providerId="LiveId" clId="{F8A5B095-A98D-4B74-A57A-143D4EA57E2B}" dt="2019-03-30T20:48:45.625" v="2238" actId="1076"/>
          <ac:spMkLst>
            <pc:docMk/>
            <pc:sldMk cId="1606711641" sldId="257"/>
            <ac:spMk id="254" creationId="{5E5C1211-0D99-422C-8643-C3773B70A440}"/>
          </ac:spMkLst>
        </pc:spChg>
        <pc:spChg chg="add mod">
          <ac:chgData name="Jeffrey Cooke" userId="9a77c3734c9ca5e4" providerId="LiveId" clId="{F8A5B095-A98D-4B74-A57A-143D4EA57E2B}" dt="2019-03-30T20:48:45.625" v="2238" actId="1076"/>
          <ac:spMkLst>
            <pc:docMk/>
            <pc:sldMk cId="1606711641" sldId="257"/>
            <ac:spMk id="255" creationId="{471FF9F8-2F06-4761-B5CE-6823A613F111}"/>
          </ac:spMkLst>
        </pc:spChg>
        <pc:spChg chg="add mod">
          <ac:chgData name="Jeffrey Cooke" userId="9a77c3734c9ca5e4" providerId="LiveId" clId="{F8A5B095-A98D-4B74-A57A-143D4EA57E2B}" dt="2019-03-30T20:49:00.635" v="2248" actId="20577"/>
          <ac:spMkLst>
            <pc:docMk/>
            <pc:sldMk cId="1606711641" sldId="257"/>
            <ac:spMk id="256" creationId="{3E951514-61E0-4A29-846E-244491CA0C26}"/>
          </ac:spMkLst>
        </pc:spChg>
        <pc:spChg chg="add mod">
          <ac:chgData name="Jeffrey Cooke" userId="9a77c3734c9ca5e4" providerId="LiveId" clId="{F8A5B095-A98D-4B74-A57A-143D4EA57E2B}" dt="2019-03-30T20:48:54.073" v="2240" actId="1076"/>
          <ac:spMkLst>
            <pc:docMk/>
            <pc:sldMk cId="1606711641" sldId="257"/>
            <ac:spMk id="258" creationId="{369918FA-04AA-4BAE-88D6-41379F768603}"/>
          </ac:spMkLst>
        </pc:spChg>
        <pc:spChg chg="add mod">
          <ac:chgData name="Jeffrey Cooke" userId="9a77c3734c9ca5e4" providerId="LiveId" clId="{F8A5B095-A98D-4B74-A57A-143D4EA57E2B}" dt="2019-03-30T20:48:54.073" v="2240" actId="1076"/>
          <ac:spMkLst>
            <pc:docMk/>
            <pc:sldMk cId="1606711641" sldId="257"/>
            <ac:spMk id="259" creationId="{4DBF67D7-F0F6-4000-89C1-79FF35C2CA9E}"/>
          </ac:spMkLst>
        </pc:spChg>
        <pc:spChg chg="add mod">
          <ac:chgData name="Jeffrey Cooke" userId="9a77c3734c9ca5e4" providerId="LiveId" clId="{F8A5B095-A98D-4B74-A57A-143D4EA57E2B}" dt="2019-03-30T20:49:06.784" v="2252" actId="20577"/>
          <ac:spMkLst>
            <pc:docMk/>
            <pc:sldMk cId="1606711641" sldId="257"/>
            <ac:spMk id="260" creationId="{33E03553-00F2-40B1-AD1B-E0B4BC8B9013}"/>
          </ac:spMkLst>
        </pc:spChg>
        <pc:spChg chg="add mod">
          <ac:chgData name="Jeffrey Cooke" userId="9a77c3734c9ca5e4" providerId="LiveId" clId="{F8A5B095-A98D-4B74-A57A-143D4EA57E2B}" dt="2019-02-23T16:49:48.414" v="1865" actId="1076"/>
          <ac:spMkLst>
            <pc:docMk/>
            <pc:sldMk cId="1606711641" sldId="257"/>
            <ac:spMk id="273" creationId="{F60AB945-1803-4494-BB9C-7D842AC60989}"/>
          </ac:spMkLst>
        </pc:spChg>
        <pc:spChg chg="add mod">
          <ac:chgData name="Jeffrey Cooke" userId="9a77c3734c9ca5e4" providerId="LiveId" clId="{F8A5B095-A98D-4B74-A57A-143D4EA57E2B}" dt="2019-03-30T21:07:17.664" v="2501" actId="1076"/>
          <ac:spMkLst>
            <pc:docMk/>
            <pc:sldMk cId="1606711641" sldId="257"/>
            <ac:spMk id="276" creationId="{90E2881B-D588-4CEA-B919-DBEEEE7F6881}"/>
          </ac:spMkLst>
        </pc:spChg>
        <pc:spChg chg="add mod">
          <ac:chgData name="Jeffrey Cooke" userId="9a77c3734c9ca5e4" providerId="LiveId" clId="{F8A5B095-A98D-4B74-A57A-143D4EA57E2B}" dt="2019-03-30T20:55:05.712" v="2335" actId="1076"/>
          <ac:spMkLst>
            <pc:docMk/>
            <pc:sldMk cId="1606711641" sldId="257"/>
            <ac:spMk id="279" creationId="{EC8A6213-32F6-4696-8F7D-2DE23CE78C0D}"/>
          </ac:spMkLst>
        </pc:spChg>
        <pc:spChg chg="add mod">
          <ac:chgData name="Jeffrey Cooke" userId="9a77c3734c9ca5e4" providerId="LiveId" clId="{F8A5B095-A98D-4B74-A57A-143D4EA57E2B}" dt="2019-03-30T20:55:19.719" v="2341" actId="14100"/>
          <ac:spMkLst>
            <pc:docMk/>
            <pc:sldMk cId="1606711641" sldId="257"/>
            <ac:spMk id="280" creationId="{7612BD70-ADB3-40CE-B1A7-3D12DCD748AD}"/>
          </ac:spMkLst>
        </pc:spChg>
        <pc:spChg chg="add mod">
          <ac:chgData name="Jeffrey Cooke" userId="9a77c3734c9ca5e4" providerId="LiveId" clId="{F8A5B095-A98D-4B74-A57A-143D4EA57E2B}" dt="2019-05-11T04:29:14.489" v="2736" actId="1076"/>
          <ac:spMkLst>
            <pc:docMk/>
            <pc:sldMk cId="1606711641" sldId="257"/>
            <ac:spMk id="285" creationId="{73E12504-CEDC-4A84-8858-AB5552681B89}"/>
          </ac:spMkLst>
        </pc:spChg>
        <pc:spChg chg="del topLvl">
          <ac:chgData name="Jeffrey Cooke" userId="9a77c3734c9ca5e4" providerId="LiveId" clId="{F8A5B095-A98D-4B74-A57A-143D4EA57E2B}" dt="2019-03-30T20:45:13.140" v="2152" actId="478"/>
          <ac:spMkLst>
            <pc:docMk/>
            <pc:sldMk cId="1606711641" sldId="257"/>
            <ac:spMk id="295" creationId="{987D39D1-2359-40E7-92AD-9496DA2B3E30}"/>
          </ac:spMkLst>
        </pc:spChg>
        <pc:spChg chg="del topLvl">
          <ac:chgData name="Jeffrey Cooke" userId="9a77c3734c9ca5e4" providerId="LiveId" clId="{F8A5B095-A98D-4B74-A57A-143D4EA57E2B}" dt="2019-03-30T20:45:10.565" v="2151" actId="478"/>
          <ac:spMkLst>
            <pc:docMk/>
            <pc:sldMk cId="1606711641" sldId="257"/>
            <ac:spMk id="296" creationId="{788B1B86-7D82-4B05-89F7-B12F91D1E1B7}"/>
          </ac:spMkLst>
        </pc:spChg>
        <pc:spChg chg="mod">
          <ac:chgData name="Jeffrey Cooke" userId="9a77c3734c9ca5e4" providerId="LiveId" clId="{F8A5B095-A98D-4B74-A57A-143D4EA57E2B}" dt="2019-02-23T16:17:00.680" v="1426" actId="1076"/>
          <ac:spMkLst>
            <pc:docMk/>
            <pc:sldMk cId="1606711641" sldId="257"/>
            <ac:spMk id="326" creationId="{DA05AA00-9E90-41A8-9CA5-01D6C33C1CF0}"/>
          </ac:spMkLst>
        </pc:spChg>
        <pc:spChg chg="mod">
          <ac:chgData name="Jeffrey Cooke" userId="9a77c3734c9ca5e4" providerId="LiveId" clId="{F8A5B095-A98D-4B74-A57A-143D4EA57E2B}" dt="2019-02-23T16:16:53.872" v="1425" actId="1076"/>
          <ac:spMkLst>
            <pc:docMk/>
            <pc:sldMk cId="1606711641" sldId="257"/>
            <ac:spMk id="327" creationId="{6233EB1E-B129-4358-A083-A88E5B9EA4B7}"/>
          </ac:spMkLst>
        </pc:spChg>
        <pc:spChg chg="mod">
          <ac:chgData name="Jeffrey Cooke" userId="9a77c3734c9ca5e4" providerId="LiveId" clId="{F8A5B095-A98D-4B74-A57A-143D4EA57E2B}" dt="2019-02-23T16:16:45.272" v="1424" actId="1076"/>
          <ac:spMkLst>
            <pc:docMk/>
            <pc:sldMk cId="1606711641" sldId="257"/>
            <ac:spMk id="328" creationId="{8E46FC50-E96E-45CC-AF69-4AA271F687E8}"/>
          </ac:spMkLst>
        </pc:spChg>
        <pc:spChg chg="mod">
          <ac:chgData name="Jeffrey Cooke" userId="9a77c3734c9ca5e4" providerId="LiveId" clId="{F8A5B095-A98D-4B74-A57A-143D4EA57E2B}" dt="2019-02-23T16:16:36.776" v="1423" actId="1076"/>
          <ac:spMkLst>
            <pc:docMk/>
            <pc:sldMk cId="1606711641" sldId="257"/>
            <ac:spMk id="329" creationId="{A2F7AC04-3204-4D2F-B951-432D63FB00A3}"/>
          </ac:spMkLst>
        </pc:spChg>
        <pc:spChg chg="add mod">
          <ac:chgData name="Jeffrey Cooke" userId="9a77c3734c9ca5e4" providerId="LiveId" clId="{F8A5B095-A98D-4B74-A57A-143D4EA57E2B}" dt="2019-05-11T04:19:34.249" v="2550" actId="1076"/>
          <ac:spMkLst>
            <pc:docMk/>
            <pc:sldMk cId="1606711641" sldId="257"/>
            <ac:spMk id="331" creationId="{29B86DF4-82D9-45A3-BD31-374D229AD875}"/>
          </ac:spMkLst>
        </pc:spChg>
        <pc:spChg chg="add mod">
          <ac:chgData name="Jeffrey Cooke" userId="9a77c3734c9ca5e4" providerId="LiveId" clId="{F8A5B095-A98D-4B74-A57A-143D4EA57E2B}" dt="2019-03-30T21:02:14.127" v="2455" actId="1076"/>
          <ac:spMkLst>
            <pc:docMk/>
            <pc:sldMk cId="1606711641" sldId="257"/>
            <ac:spMk id="332" creationId="{499504C3-1354-48EC-93DB-8CF979B10610}"/>
          </ac:spMkLst>
        </pc:spChg>
        <pc:spChg chg="add mod">
          <ac:chgData name="Jeffrey Cooke" userId="9a77c3734c9ca5e4" providerId="LiveId" clId="{F8A5B095-A98D-4B74-A57A-143D4EA57E2B}" dt="2019-03-30T21:02:09.319" v="2454" actId="1076"/>
          <ac:spMkLst>
            <pc:docMk/>
            <pc:sldMk cId="1606711641" sldId="257"/>
            <ac:spMk id="333" creationId="{B7A61538-6229-4D88-860B-16CA6A76E462}"/>
          </ac:spMkLst>
        </pc:spChg>
        <pc:spChg chg="add mod">
          <ac:chgData name="Jeffrey Cooke" userId="9a77c3734c9ca5e4" providerId="LiveId" clId="{F8A5B095-A98D-4B74-A57A-143D4EA57E2B}" dt="2019-03-30T21:00:24.783" v="2433" actId="20577"/>
          <ac:spMkLst>
            <pc:docMk/>
            <pc:sldMk cId="1606711641" sldId="257"/>
            <ac:spMk id="374" creationId="{D6887DA1-6B19-40B6-9604-D993856D3D9B}"/>
          </ac:spMkLst>
        </pc:spChg>
        <pc:spChg chg="add del mod">
          <ac:chgData name="Jeffrey Cooke" userId="9a77c3734c9ca5e4" providerId="LiveId" clId="{F8A5B095-A98D-4B74-A57A-143D4EA57E2B}" dt="2019-03-30T20:45:30.340" v="2155" actId="478"/>
          <ac:spMkLst>
            <pc:docMk/>
            <pc:sldMk cId="1606711641" sldId="257"/>
            <ac:spMk id="375" creationId="{2C2F58B0-9C86-4289-80FA-BA472607981B}"/>
          </ac:spMkLst>
        </pc:spChg>
        <pc:spChg chg="add mod">
          <ac:chgData name="Jeffrey Cooke" userId="9a77c3734c9ca5e4" providerId="LiveId" clId="{F8A5B095-A98D-4B74-A57A-143D4EA57E2B}" dt="2019-02-23T16:21:35.336" v="1602" actId="1076"/>
          <ac:spMkLst>
            <pc:docMk/>
            <pc:sldMk cId="1606711641" sldId="257"/>
            <ac:spMk id="377" creationId="{99D5F0D6-9798-4722-94E7-D0D43DC69271}"/>
          </ac:spMkLst>
        </pc:spChg>
        <pc:spChg chg="add mod">
          <ac:chgData name="Jeffrey Cooke" userId="9a77c3734c9ca5e4" providerId="LiveId" clId="{F8A5B095-A98D-4B74-A57A-143D4EA57E2B}" dt="2019-02-23T16:21:50.840" v="1605" actId="1076"/>
          <ac:spMkLst>
            <pc:docMk/>
            <pc:sldMk cId="1606711641" sldId="257"/>
            <ac:spMk id="378" creationId="{FE141172-9F26-49EC-BDED-6386A3425A8A}"/>
          </ac:spMkLst>
        </pc:spChg>
        <pc:spChg chg="add del mod">
          <ac:chgData name="Jeffrey Cooke" userId="9a77c3734c9ca5e4" providerId="LiveId" clId="{F8A5B095-A98D-4B74-A57A-143D4EA57E2B}" dt="2019-02-23T16:22:00.554" v="1608" actId="478"/>
          <ac:spMkLst>
            <pc:docMk/>
            <pc:sldMk cId="1606711641" sldId="257"/>
            <ac:spMk id="379" creationId="{5B484A38-D65D-464B-8734-AA8CD229883D}"/>
          </ac:spMkLst>
        </pc:spChg>
        <pc:spChg chg="add mod">
          <ac:chgData name="Jeffrey Cooke" userId="9a77c3734c9ca5e4" providerId="LiveId" clId="{F8A5B095-A98D-4B74-A57A-143D4EA57E2B}" dt="2019-02-23T16:22:13.672" v="1610" actId="1076"/>
          <ac:spMkLst>
            <pc:docMk/>
            <pc:sldMk cId="1606711641" sldId="257"/>
            <ac:spMk id="380" creationId="{D6B41617-B55C-4B10-BE8E-157457E8B964}"/>
          </ac:spMkLst>
        </pc:spChg>
        <pc:spChg chg="add mod">
          <ac:chgData name="Jeffrey Cooke" userId="9a77c3734c9ca5e4" providerId="LiveId" clId="{F8A5B095-A98D-4B74-A57A-143D4EA57E2B}" dt="2019-02-23T16:22:26.614" v="1614" actId="20577"/>
          <ac:spMkLst>
            <pc:docMk/>
            <pc:sldMk cId="1606711641" sldId="257"/>
            <ac:spMk id="381" creationId="{2DB48AD9-BBAC-4381-9938-9883B650906F}"/>
          </ac:spMkLst>
        </pc:spChg>
        <pc:spChg chg="add mod">
          <ac:chgData name="Jeffrey Cooke" userId="9a77c3734c9ca5e4" providerId="LiveId" clId="{F8A5B095-A98D-4B74-A57A-143D4EA57E2B}" dt="2019-03-30T21:00:49.369" v="2443" actId="1076"/>
          <ac:spMkLst>
            <pc:docMk/>
            <pc:sldMk cId="1606711641" sldId="257"/>
            <ac:spMk id="391" creationId="{89044467-F362-4ECF-A5A4-302C75ED5053}"/>
          </ac:spMkLst>
        </pc:spChg>
        <pc:spChg chg="add mod">
          <ac:chgData name="Jeffrey Cooke" userId="9a77c3734c9ca5e4" providerId="LiveId" clId="{F8A5B095-A98D-4B74-A57A-143D4EA57E2B}" dt="2019-02-23T16:35:12.510" v="1702" actId="1076"/>
          <ac:spMkLst>
            <pc:docMk/>
            <pc:sldMk cId="1606711641" sldId="257"/>
            <ac:spMk id="413" creationId="{04DEA04F-C16A-4D67-9B13-FAB897144D7F}"/>
          </ac:spMkLst>
        </pc:spChg>
        <pc:spChg chg="add mod">
          <ac:chgData name="Jeffrey Cooke" userId="9a77c3734c9ca5e4" providerId="LiveId" clId="{F8A5B095-A98D-4B74-A57A-143D4EA57E2B}" dt="2019-02-23T16:35:30.207" v="1704" actId="1076"/>
          <ac:spMkLst>
            <pc:docMk/>
            <pc:sldMk cId="1606711641" sldId="257"/>
            <ac:spMk id="420" creationId="{82BE70DB-3F4A-4496-A2A7-C1855095C290}"/>
          </ac:spMkLst>
        </pc:spChg>
        <pc:spChg chg="add mod">
          <ac:chgData name="Jeffrey Cooke" userId="9a77c3734c9ca5e4" providerId="LiveId" clId="{F8A5B095-A98D-4B74-A57A-143D4EA57E2B}" dt="2019-02-23T16:35:49.182" v="1709" actId="20577"/>
          <ac:spMkLst>
            <pc:docMk/>
            <pc:sldMk cId="1606711641" sldId="257"/>
            <ac:spMk id="421" creationId="{38271F46-CDD4-4B1B-8927-2D309E047A92}"/>
          </ac:spMkLst>
        </pc:spChg>
        <pc:spChg chg="add mod">
          <ac:chgData name="Jeffrey Cooke" userId="9a77c3734c9ca5e4" providerId="LiveId" clId="{F8A5B095-A98D-4B74-A57A-143D4EA57E2B}" dt="2019-02-23T16:36:27.934" v="1711" actId="1076"/>
          <ac:spMkLst>
            <pc:docMk/>
            <pc:sldMk cId="1606711641" sldId="257"/>
            <ac:spMk id="424" creationId="{6BC0A8E1-3672-49E5-9F60-C0485B18B450}"/>
          </ac:spMkLst>
        </pc:spChg>
        <pc:spChg chg="add mod">
          <ac:chgData name="Jeffrey Cooke" userId="9a77c3734c9ca5e4" providerId="LiveId" clId="{F8A5B095-A98D-4B74-A57A-143D4EA57E2B}" dt="2019-02-23T16:36:52.384" v="1717" actId="1076"/>
          <ac:spMkLst>
            <pc:docMk/>
            <pc:sldMk cId="1606711641" sldId="257"/>
            <ac:spMk id="425" creationId="{CCA18123-9B33-4C09-B8AE-B8234B484527}"/>
          </ac:spMkLst>
        </pc:spChg>
        <pc:spChg chg="add mod">
          <ac:chgData name="Jeffrey Cooke" userId="9a77c3734c9ca5e4" providerId="LiveId" clId="{F8A5B095-A98D-4B74-A57A-143D4EA57E2B}" dt="2019-02-23T16:42:24.343" v="1747" actId="1076"/>
          <ac:spMkLst>
            <pc:docMk/>
            <pc:sldMk cId="1606711641" sldId="257"/>
            <ac:spMk id="433" creationId="{232D5F59-017F-475C-AA6A-8CCBB1B84ED6}"/>
          </ac:spMkLst>
        </pc:spChg>
        <pc:spChg chg="add mod">
          <ac:chgData name="Jeffrey Cooke" userId="9a77c3734c9ca5e4" providerId="LiveId" clId="{F8A5B095-A98D-4B74-A57A-143D4EA57E2B}" dt="2019-02-23T17:00:20.933" v="1961" actId="20577"/>
          <ac:spMkLst>
            <pc:docMk/>
            <pc:sldMk cId="1606711641" sldId="257"/>
            <ac:spMk id="434" creationId="{558B3282-B1F7-42EA-8329-F78CC0C87FC3}"/>
          </ac:spMkLst>
        </pc:spChg>
        <pc:spChg chg="add mod">
          <ac:chgData name="Jeffrey Cooke" userId="9a77c3734c9ca5e4" providerId="LiveId" clId="{F8A5B095-A98D-4B74-A57A-143D4EA57E2B}" dt="2019-03-30T20:51:59.072" v="2288" actId="1076"/>
          <ac:spMkLst>
            <pc:docMk/>
            <pc:sldMk cId="1606711641" sldId="257"/>
            <ac:spMk id="435" creationId="{31CB6386-A120-488C-B66A-7ACE1B2EA685}"/>
          </ac:spMkLst>
        </pc:spChg>
        <pc:spChg chg="add mod">
          <ac:chgData name="Jeffrey Cooke" userId="9a77c3734c9ca5e4" providerId="LiveId" clId="{F8A5B095-A98D-4B74-A57A-143D4EA57E2B}" dt="2019-03-30T20:52:06.255" v="2289" actId="1076"/>
          <ac:spMkLst>
            <pc:docMk/>
            <pc:sldMk cId="1606711641" sldId="257"/>
            <ac:spMk id="436" creationId="{8632F177-CFAD-49DA-AD3F-8E223FD20DF3}"/>
          </ac:spMkLst>
        </pc:spChg>
        <pc:spChg chg="add mod">
          <ac:chgData name="Jeffrey Cooke" userId="9a77c3734c9ca5e4" providerId="LiveId" clId="{F8A5B095-A98D-4B74-A57A-143D4EA57E2B}" dt="2019-02-23T16:47:24.046" v="1837" actId="1076"/>
          <ac:spMkLst>
            <pc:docMk/>
            <pc:sldMk cId="1606711641" sldId="257"/>
            <ac:spMk id="442" creationId="{4FA95B39-6BC3-4D9B-9A2C-8F8DF3093D2E}"/>
          </ac:spMkLst>
        </pc:spChg>
        <pc:spChg chg="add mod">
          <ac:chgData name="Jeffrey Cooke" userId="9a77c3734c9ca5e4" providerId="LiveId" clId="{F8A5B095-A98D-4B74-A57A-143D4EA57E2B}" dt="2019-02-23T16:49:07.461" v="1856" actId="1076"/>
          <ac:spMkLst>
            <pc:docMk/>
            <pc:sldMk cId="1606711641" sldId="257"/>
            <ac:spMk id="443" creationId="{1CC3354A-EA5C-4C7A-B382-419EDDA18F12}"/>
          </ac:spMkLst>
        </pc:spChg>
        <pc:spChg chg="add mod">
          <ac:chgData name="Jeffrey Cooke" userId="9a77c3734c9ca5e4" providerId="LiveId" clId="{F8A5B095-A98D-4B74-A57A-143D4EA57E2B}" dt="2019-02-23T16:54:46.949" v="1911" actId="1076"/>
          <ac:spMkLst>
            <pc:docMk/>
            <pc:sldMk cId="1606711641" sldId="257"/>
            <ac:spMk id="485" creationId="{1D2BF8CB-7192-4093-BFFE-70F8F70E7FE5}"/>
          </ac:spMkLst>
        </pc:spChg>
        <pc:spChg chg="add mod">
          <ac:chgData name="Jeffrey Cooke" userId="9a77c3734c9ca5e4" providerId="LiveId" clId="{F8A5B095-A98D-4B74-A57A-143D4EA57E2B}" dt="2019-02-23T16:55:08.732" v="1917" actId="1076"/>
          <ac:spMkLst>
            <pc:docMk/>
            <pc:sldMk cId="1606711641" sldId="257"/>
            <ac:spMk id="486" creationId="{0B9E0858-4F5A-4B99-8E67-4F1CBB6E7E34}"/>
          </ac:spMkLst>
        </pc:spChg>
        <pc:spChg chg="add mod">
          <ac:chgData name="Jeffrey Cooke" userId="9a77c3734c9ca5e4" providerId="LiveId" clId="{F8A5B095-A98D-4B74-A57A-143D4EA57E2B}" dt="2019-02-23T16:55:31.621" v="1921" actId="1076"/>
          <ac:spMkLst>
            <pc:docMk/>
            <pc:sldMk cId="1606711641" sldId="257"/>
            <ac:spMk id="487" creationId="{190C60A7-D9AA-4A70-869F-B8A8D107DF3F}"/>
          </ac:spMkLst>
        </pc:spChg>
        <pc:spChg chg="add mod">
          <ac:chgData name="Jeffrey Cooke" userId="9a77c3734c9ca5e4" providerId="LiveId" clId="{F8A5B095-A98D-4B74-A57A-143D4EA57E2B}" dt="2019-02-23T17:00:35.702" v="1964" actId="1076"/>
          <ac:spMkLst>
            <pc:docMk/>
            <pc:sldMk cId="1606711641" sldId="257"/>
            <ac:spMk id="513" creationId="{F080923C-78F2-432F-A45C-CC1E2B77CE75}"/>
          </ac:spMkLst>
        </pc:spChg>
        <pc:spChg chg="add mod">
          <ac:chgData name="Jeffrey Cooke" userId="9a77c3734c9ca5e4" providerId="LiveId" clId="{F8A5B095-A98D-4B74-A57A-143D4EA57E2B}" dt="2019-03-30T21:00:32.807" v="2442" actId="20577"/>
          <ac:spMkLst>
            <pc:docMk/>
            <pc:sldMk cId="1606711641" sldId="257"/>
            <ac:spMk id="520" creationId="{F1C9DFDC-E900-4D67-BBD5-EFFA8DE5FFBC}"/>
          </ac:spMkLst>
        </pc:spChg>
        <pc:grpChg chg="add del mod">
          <ac:chgData name="Jeffrey Cooke" userId="9a77c3734c9ca5e4" providerId="LiveId" clId="{F8A5B095-A98D-4B74-A57A-143D4EA57E2B}" dt="2019-02-23T14:34:07.822" v="422" actId="165"/>
          <ac:grpSpMkLst>
            <pc:docMk/>
            <pc:sldMk cId="1606711641" sldId="257"/>
            <ac:grpSpMk id="3" creationId="{028C00F5-6CAC-4601-9897-4C38C2BCD585}"/>
          </ac:grpSpMkLst>
        </pc:grpChg>
        <pc:grpChg chg="add del mod">
          <ac:chgData name="Jeffrey Cooke" userId="9a77c3734c9ca5e4" providerId="LiveId" clId="{F8A5B095-A98D-4B74-A57A-143D4EA57E2B}" dt="2019-05-11T04:23:00.395" v="2640" actId="165"/>
          <ac:grpSpMkLst>
            <pc:docMk/>
            <pc:sldMk cId="1606711641" sldId="257"/>
            <ac:grpSpMk id="31" creationId="{8F6BB335-2692-4462-AE09-FDC566FDFB71}"/>
          </ac:grpSpMkLst>
        </pc:grpChg>
        <pc:grpChg chg="add mod">
          <ac:chgData name="Jeffrey Cooke" userId="9a77c3734c9ca5e4" providerId="LiveId" clId="{F8A5B095-A98D-4B74-A57A-143D4EA57E2B}" dt="2019-05-11T04:23:53.577" v="2651" actId="1076"/>
          <ac:grpSpMkLst>
            <pc:docMk/>
            <pc:sldMk cId="1606711641" sldId="257"/>
            <ac:grpSpMk id="64" creationId="{7AEBFC76-A24E-4DD4-8BC7-49F26DB8231B}"/>
          </ac:grpSpMkLst>
        </pc:grpChg>
        <pc:grpChg chg="add mod">
          <ac:chgData name="Jeffrey Cooke" userId="9a77c3734c9ca5e4" providerId="LiveId" clId="{F8A5B095-A98D-4B74-A57A-143D4EA57E2B}" dt="2019-02-23T15:31:37.347" v="1169" actId="1035"/>
          <ac:grpSpMkLst>
            <pc:docMk/>
            <pc:sldMk cId="1606711641" sldId="257"/>
            <ac:grpSpMk id="88" creationId="{C6A79CC4-95FC-4534-BB12-993A57DE1ACE}"/>
          </ac:grpSpMkLst>
        </pc:grpChg>
        <pc:grpChg chg="add mod">
          <ac:chgData name="Jeffrey Cooke" userId="9a77c3734c9ca5e4" providerId="LiveId" clId="{F8A5B095-A98D-4B74-A57A-143D4EA57E2B}" dt="2019-02-23T15:00:48.687" v="659" actId="164"/>
          <ac:grpSpMkLst>
            <pc:docMk/>
            <pc:sldMk cId="1606711641" sldId="257"/>
            <ac:grpSpMk id="94" creationId="{E8FD895D-259C-4A7A-BC88-3D46A9547F65}"/>
          </ac:grpSpMkLst>
        </pc:grpChg>
        <pc:grpChg chg="add del mod">
          <ac:chgData name="Jeffrey Cooke" userId="9a77c3734c9ca5e4" providerId="LiveId" clId="{F8A5B095-A98D-4B74-A57A-143D4EA57E2B}" dt="2019-02-23T16:55:42.637" v="1922" actId="478"/>
          <ac:grpSpMkLst>
            <pc:docMk/>
            <pc:sldMk cId="1606711641" sldId="257"/>
            <ac:grpSpMk id="95" creationId="{04474D6B-7AB4-446E-8BCA-320EB0EC6C6D}"/>
          </ac:grpSpMkLst>
        </pc:grpChg>
        <pc:grpChg chg="add del mod">
          <ac:chgData name="Jeffrey Cooke" userId="9a77c3734c9ca5e4" providerId="LiveId" clId="{F8A5B095-A98D-4B74-A57A-143D4EA57E2B}" dt="2019-02-23T15:03:24.833" v="712" actId="165"/>
          <ac:grpSpMkLst>
            <pc:docMk/>
            <pc:sldMk cId="1606711641" sldId="257"/>
            <ac:grpSpMk id="97" creationId="{CE118FB4-8667-438D-B9F5-A3FA1D832870}"/>
          </ac:grpSpMkLst>
        </pc:grpChg>
        <pc:grpChg chg="add mod">
          <ac:chgData name="Jeffrey Cooke" userId="9a77c3734c9ca5e4" providerId="LiveId" clId="{F8A5B095-A98D-4B74-A57A-143D4EA57E2B}" dt="2019-02-23T15:30:56.484" v="1125" actId="1076"/>
          <ac:grpSpMkLst>
            <pc:docMk/>
            <pc:sldMk cId="1606711641" sldId="257"/>
            <ac:grpSpMk id="111" creationId="{109E3171-B028-46C6-B47F-D6EC9E035CF2}"/>
          </ac:grpSpMkLst>
        </pc:grpChg>
        <pc:grpChg chg="add mod">
          <ac:chgData name="Jeffrey Cooke" userId="9a77c3734c9ca5e4" providerId="LiveId" clId="{F8A5B095-A98D-4B74-A57A-143D4EA57E2B}" dt="2019-02-23T15:28:48.903" v="1061" actId="1076"/>
          <ac:grpSpMkLst>
            <pc:docMk/>
            <pc:sldMk cId="1606711641" sldId="257"/>
            <ac:grpSpMk id="112" creationId="{2F7CBDF6-881A-40A8-BC81-94C32411B8FA}"/>
          </ac:grpSpMkLst>
        </pc:grpChg>
        <pc:grpChg chg="add mod">
          <ac:chgData name="Jeffrey Cooke" userId="9a77c3734c9ca5e4" providerId="LiveId" clId="{F8A5B095-A98D-4B74-A57A-143D4EA57E2B}" dt="2019-02-23T15:31:37.347" v="1169" actId="1035"/>
          <ac:grpSpMkLst>
            <pc:docMk/>
            <pc:sldMk cId="1606711641" sldId="257"/>
            <ac:grpSpMk id="177" creationId="{A09FC06D-5758-4B99-A162-D2257E51CB3C}"/>
          </ac:grpSpMkLst>
        </pc:grpChg>
        <pc:grpChg chg="add mod">
          <ac:chgData name="Jeffrey Cooke" userId="9a77c3734c9ca5e4" providerId="LiveId" clId="{F8A5B095-A98D-4B74-A57A-143D4EA57E2B}" dt="2019-05-11T04:24:07.217" v="2655" actId="1076"/>
          <ac:grpSpMkLst>
            <pc:docMk/>
            <pc:sldMk cId="1606711641" sldId="257"/>
            <ac:grpSpMk id="216" creationId="{6EAD2C19-B922-4D28-92CC-513B95AA3737}"/>
          </ac:grpSpMkLst>
        </pc:grpChg>
        <pc:grpChg chg="add del mod topLvl">
          <ac:chgData name="Jeffrey Cooke" userId="9a77c3734c9ca5e4" providerId="LiveId" clId="{F8A5B095-A98D-4B74-A57A-143D4EA57E2B}" dt="2019-03-30T20:47:19.962" v="2181" actId="478"/>
          <ac:grpSpMkLst>
            <pc:docMk/>
            <pc:sldMk cId="1606711641" sldId="257"/>
            <ac:grpSpMk id="225" creationId="{75FA99C7-A415-4106-9C1C-3C9F02C98ED7}"/>
          </ac:grpSpMkLst>
        </pc:grpChg>
        <pc:grpChg chg="add mod">
          <ac:chgData name="Jeffrey Cooke" userId="9a77c3734c9ca5e4" providerId="LiveId" clId="{F8A5B095-A98D-4B74-A57A-143D4EA57E2B}" dt="2019-05-11T04:24:12.322" v="2656" actId="1076"/>
          <ac:grpSpMkLst>
            <pc:docMk/>
            <pc:sldMk cId="1606711641" sldId="257"/>
            <ac:grpSpMk id="227" creationId="{81D58678-3694-4351-9603-B741A577623C}"/>
          </ac:grpSpMkLst>
        </pc:grpChg>
        <pc:grpChg chg="add del mod topLvl">
          <ac:chgData name="Jeffrey Cooke" userId="9a77c3734c9ca5e4" providerId="LiveId" clId="{F8A5B095-A98D-4B74-A57A-143D4EA57E2B}" dt="2019-03-30T20:47:19.962" v="2181" actId="478"/>
          <ac:grpSpMkLst>
            <pc:docMk/>
            <pc:sldMk cId="1606711641" sldId="257"/>
            <ac:grpSpMk id="228" creationId="{5B777489-FB8E-42F8-9199-12D6C4BF6436}"/>
          </ac:grpSpMkLst>
        </pc:grpChg>
        <pc:grpChg chg="add mod">
          <ac:chgData name="Jeffrey Cooke" userId="9a77c3734c9ca5e4" providerId="LiveId" clId="{F8A5B095-A98D-4B74-A57A-143D4EA57E2B}" dt="2019-05-11T04:24:16.481" v="2657" actId="1076"/>
          <ac:grpSpMkLst>
            <pc:docMk/>
            <pc:sldMk cId="1606711641" sldId="257"/>
            <ac:grpSpMk id="264" creationId="{63E3C08B-6BF9-4C2E-A089-4378F6D221B4}"/>
          </ac:grpSpMkLst>
        </pc:grpChg>
        <pc:grpChg chg="add mod">
          <ac:chgData name="Jeffrey Cooke" userId="9a77c3734c9ca5e4" providerId="LiveId" clId="{F8A5B095-A98D-4B74-A57A-143D4EA57E2B}" dt="2019-02-23T15:57:25.681" v="1356" actId="1076"/>
          <ac:grpSpMkLst>
            <pc:docMk/>
            <pc:sldMk cId="1606711641" sldId="257"/>
            <ac:grpSpMk id="291" creationId="{0BBF8A7D-C52E-4550-A20A-2CFB8FA93C32}"/>
          </ac:grpSpMkLst>
        </pc:grpChg>
        <pc:grpChg chg="add del mod">
          <ac:chgData name="Jeffrey Cooke" userId="9a77c3734c9ca5e4" providerId="LiveId" clId="{F8A5B095-A98D-4B74-A57A-143D4EA57E2B}" dt="2019-03-30T20:45:10.565" v="2151" actId="478"/>
          <ac:grpSpMkLst>
            <pc:docMk/>
            <pc:sldMk cId="1606711641" sldId="257"/>
            <ac:grpSpMk id="294" creationId="{32F26E2C-3F26-47EA-86B1-53E2682032AA}"/>
          </ac:grpSpMkLst>
        </pc:grpChg>
        <pc:grpChg chg="add del mod">
          <ac:chgData name="Jeffrey Cooke" userId="9a77c3734c9ca5e4" providerId="LiveId" clId="{F8A5B095-A98D-4B74-A57A-143D4EA57E2B}" dt="2019-03-30T20:44:09.910" v="2140" actId="165"/>
          <ac:grpSpMkLst>
            <pc:docMk/>
            <pc:sldMk cId="1606711641" sldId="257"/>
            <ac:grpSpMk id="297" creationId="{F662074E-9448-48B5-9D45-C6CCB71D075D}"/>
          </ac:grpSpMkLst>
        </pc:grpChg>
        <pc:grpChg chg="add del mod">
          <ac:chgData name="Jeffrey Cooke" userId="9a77c3734c9ca5e4" providerId="LiveId" clId="{F8A5B095-A98D-4B74-A57A-143D4EA57E2B}" dt="2019-03-30T20:52:28.580" v="2290" actId="478"/>
          <ac:grpSpMkLst>
            <pc:docMk/>
            <pc:sldMk cId="1606711641" sldId="257"/>
            <ac:grpSpMk id="298" creationId="{CD04A68F-C82E-492C-837C-D5C433CD1147}"/>
          </ac:grpSpMkLst>
        </pc:grpChg>
        <pc:grpChg chg="mod">
          <ac:chgData name="Jeffrey Cooke" userId="9a77c3734c9ca5e4" providerId="LiveId" clId="{F8A5B095-A98D-4B74-A57A-143D4EA57E2B}" dt="2019-02-23T16:11:25.190" v="1358"/>
          <ac:grpSpMkLst>
            <pc:docMk/>
            <pc:sldMk cId="1606711641" sldId="257"/>
            <ac:grpSpMk id="312" creationId="{ED252033-46F7-4259-88B3-1ACA98505562}"/>
          </ac:grpSpMkLst>
        </pc:grpChg>
        <pc:grpChg chg="mod">
          <ac:chgData name="Jeffrey Cooke" userId="9a77c3734c9ca5e4" providerId="LiveId" clId="{F8A5B095-A98D-4B74-A57A-143D4EA57E2B}" dt="2019-02-23T16:11:25.190" v="1358"/>
          <ac:grpSpMkLst>
            <pc:docMk/>
            <pc:sldMk cId="1606711641" sldId="257"/>
            <ac:grpSpMk id="313" creationId="{A6CA07CC-ADBB-44FF-AB4E-659807B70DD0}"/>
          </ac:grpSpMkLst>
        </pc:grpChg>
        <pc:cxnChg chg="add mod">
          <ac:chgData name="Jeffrey Cooke" userId="9a77c3734c9ca5e4" providerId="LiveId" clId="{F8A5B095-A98D-4B74-A57A-143D4EA57E2B}" dt="2019-03-30T21:01:13.735" v="2445" actId="14100"/>
          <ac:cxnSpMkLst>
            <pc:docMk/>
            <pc:sldMk cId="1606711641" sldId="257"/>
            <ac:cxnSpMk id="11" creationId="{08E15C3E-13F0-4873-A7BF-92E99B5515AE}"/>
          </ac:cxnSpMkLst>
        </pc:cxnChg>
        <pc:cxnChg chg="add del mod">
          <ac:chgData name="Jeffrey Cooke" userId="9a77c3734c9ca5e4" providerId="LiveId" clId="{F8A5B095-A98D-4B74-A57A-143D4EA57E2B}" dt="2019-02-23T14:30:17.294" v="409" actId="478"/>
          <ac:cxnSpMkLst>
            <pc:docMk/>
            <pc:sldMk cId="1606711641" sldId="257"/>
            <ac:cxnSpMk id="11" creationId="{3A22AB75-1E1C-4C25-B6FF-8C8AD0475C56}"/>
          </ac:cxnSpMkLst>
        </pc:cxnChg>
        <pc:cxnChg chg="add del mod">
          <ac:chgData name="Jeffrey Cooke" userId="9a77c3734c9ca5e4" providerId="LiveId" clId="{F8A5B095-A98D-4B74-A57A-143D4EA57E2B}" dt="2019-02-23T14:30:16.097" v="408" actId="478"/>
          <ac:cxnSpMkLst>
            <pc:docMk/>
            <pc:sldMk cId="1606711641" sldId="257"/>
            <ac:cxnSpMk id="12" creationId="{A0286E07-F9BE-4AE7-96A6-BE52FE162B1C}"/>
          </ac:cxnSpMkLst>
        </pc:cxnChg>
        <pc:cxnChg chg="add del mod">
          <ac:chgData name="Jeffrey Cooke" userId="9a77c3734c9ca5e4" providerId="LiveId" clId="{F8A5B095-A98D-4B74-A57A-143D4EA57E2B}" dt="2019-02-23T14:30:14.681" v="407" actId="478"/>
          <ac:cxnSpMkLst>
            <pc:docMk/>
            <pc:sldMk cId="1606711641" sldId="257"/>
            <ac:cxnSpMk id="13" creationId="{404DAFBF-4733-4D57-B3BA-17E838F569E6}"/>
          </ac:cxnSpMkLst>
        </pc:cxnChg>
        <pc:cxnChg chg="add mod">
          <ac:chgData name="Jeffrey Cooke" userId="9a77c3734c9ca5e4" providerId="LiveId" clId="{F8A5B095-A98D-4B74-A57A-143D4EA57E2B}" dt="2019-02-23T15:54:51.072" v="1326" actId="14100"/>
          <ac:cxnSpMkLst>
            <pc:docMk/>
            <pc:sldMk cId="1606711641" sldId="257"/>
            <ac:cxnSpMk id="14" creationId="{577C39AB-DC40-48D6-8A32-E8B4D7ED935A}"/>
          </ac:cxnSpMkLst>
        </pc:cxnChg>
        <pc:cxnChg chg="add del mod">
          <ac:chgData name="Jeffrey Cooke" userId="9a77c3734c9ca5e4" providerId="LiveId" clId="{F8A5B095-A98D-4B74-A57A-143D4EA57E2B}" dt="2019-02-23T14:30:20.198" v="411" actId="478"/>
          <ac:cxnSpMkLst>
            <pc:docMk/>
            <pc:sldMk cId="1606711641" sldId="257"/>
            <ac:cxnSpMk id="16" creationId="{1CD29A14-7A78-4C70-9B86-3E91398C1CEA}"/>
          </ac:cxnSpMkLst>
        </pc:cxnChg>
        <pc:cxnChg chg="add del mod">
          <ac:chgData name="Jeffrey Cooke" userId="9a77c3734c9ca5e4" providerId="LiveId" clId="{F8A5B095-A98D-4B74-A57A-143D4EA57E2B}" dt="2019-02-23T14:27:41.732" v="368" actId="478"/>
          <ac:cxnSpMkLst>
            <pc:docMk/>
            <pc:sldMk cId="1606711641" sldId="257"/>
            <ac:cxnSpMk id="19" creationId="{E22AF4AE-C2FF-4E6F-8963-59976E4715B5}"/>
          </ac:cxnSpMkLst>
        </pc:cxnChg>
        <pc:cxnChg chg="add mod">
          <ac:chgData name="Jeffrey Cooke" userId="9a77c3734c9ca5e4" providerId="LiveId" clId="{F8A5B095-A98D-4B74-A57A-143D4EA57E2B}" dt="2019-02-24T02:11:58.419" v="2111" actId="14100"/>
          <ac:cxnSpMkLst>
            <pc:docMk/>
            <pc:sldMk cId="1606711641" sldId="257"/>
            <ac:cxnSpMk id="20" creationId="{6E66971C-E64E-478A-9070-024417AEEB77}"/>
          </ac:cxnSpMkLst>
        </pc:cxnChg>
        <pc:cxnChg chg="add del mod">
          <ac:chgData name="Jeffrey Cooke" userId="9a77c3734c9ca5e4" providerId="LiveId" clId="{F8A5B095-A98D-4B74-A57A-143D4EA57E2B}" dt="2019-02-23T14:30:19.162" v="410" actId="478"/>
          <ac:cxnSpMkLst>
            <pc:docMk/>
            <pc:sldMk cId="1606711641" sldId="257"/>
            <ac:cxnSpMk id="20" creationId="{C24F395C-6C1B-4E76-8D62-8C36D6ED22DB}"/>
          </ac:cxnSpMkLst>
        </pc:cxnChg>
        <pc:cxnChg chg="add mod topLvl">
          <ac:chgData name="Jeffrey Cooke" userId="9a77c3734c9ca5e4" providerId="LiveId" clId="{F8A5B095-A98D-4B74-A57A-143D4EA57E2B}" dt="2019-05-11T04:23:31.808" v="2647" actId="164"/>
          <ac:cxnSpMkLst>
            <pc:docMk/>
            <pc:sldMk cId="1606711641" sldId="257"/>
            <ac:cxnSpMk id="28" creationId="{090B1035-49F3-4765-80D6-20E2D609FE23}"/>
          </ac:cxnSpMkLst>
        </pc:cxnChg>
        <pc:cxnChg chg="add mod">
          <ac:chgData name="Jeffrey Cooke" userId="9a77c3734c9ca5e4" providerId="LiveId" clId="{F8A5B095-A98D-4B74-A57A-143D4EA57E2B}" dt="2019-05-11T04:24:48.454" v="2665" actId="13822"/>
          <ac:cxnSpMkLst>
            <pc:docMk/>
            <pc:sldMk cId="1606711641" sldId="257"/>
            <ac:cxnSpMk id="70" creationId="{6FDF09BC-EBEF-444E-85D2-3F075D255329}"/>
          </ac:cxnSpMkLst>
        </pc:cxnChg>
        <pc:cxnChg chg="add mod">
          <ac:chgData name="Jeffrey Cooke" userId="9a77c3734c9ca5e4" providerId="LiveId" clId="{F8A5B095-A98D-4B74-A57A-143D4EA57E2B}" dt="2019-02-23T15:54:54.496" v="1327" actId="14100"/>
          <ac:cxnSpMkLst>
            <pc:docMk/>
            <pc:sldMk cId="1606711641" sldId="257"/>
            <ac:cxnSpMk id="132" creationId="{9525E9BE-C58A-462E-96F5-1EA2C0EE51E3}"/>
          </ac:cxnSpMkLst>
        </pc:cxnChg>
        <pc:cxnChg chg="add del mod">
          <ac:chgData name="Jeffrey Cooke" userId="9a77c3734c9ca5e4" providerId="LiveId" clId="{F8A5B095-A98D-4B74-A57A-143D4EA57E2B}" dt="2019-02-23T15:13:48.519" v="855" actId="478"/>
          <ac:cxnSpMkLst>
            <pc:docMk/>
            <pc:sldMk cId="1606711641" sldId="257"/>
            <ac:cxnSpMk id="139" creationId="{802A860C-4354-4C0D-87B2-3DA67E7884B9}"/>
          </ac:cxnSpMkLst>
        </pc:cxnChg>
        <pc:cxnChg chg="add del mod">
          <ac:chgData name="Jeffrey Cooke" userId="9a77c3734c9ca5e4" providerId="LiveId" clId="{F8A5B095-A98D-4B74-A57A-143D4EA57E2B}" dt="2019-02-23T16:37:03.478" v="1720" actId="478"/>
          <ac:cxnSpMkLst>
            <pc:docMk/>
            <pc:sldMk cId="1606711641" sldId="257"/>
            <ac:cxnSpMk id="143" creationId="{409D4B8F-E860-4B14-A1F7-328B7122196D}"/>
          </ac:cxnSpMkLst>
        </pc:cxnChg>
        <pc:cxnChg chg="add mod">
          <ac:chgData name="Jeffrey Cooke" userId="9a77c3734c9ca5e4" providerId="LiveId" clId="{F8A5B095-A98D-4B74-A57A-143D4EA57E2B}" dt="2019-03-30T21:08:26.438" v="2512" actId="14100"/>
          <ac:cxnSpMkLst>
            <pc:docMk/>
            <pc:sldMk cId="1606711641" sldId="257"/>
            <ac:cxnSpMk id="155" creationId="{D4142003-858D-4239-9969-36BC24DF515E}"/>
          </ac:cxnSpMkLst>
        </pc:cxnChg>
        <pc:cxnChg chg="add mod">
          <ac:chgData name="Jeffrey Cooke" userId="9a77c3734c9ca5e4" providerId="LiveId" clId="{F8A5B095-A98D-4B74-A57A-143D4EA57E2B}" dt="2019-03-30T21:08:23.903" v="2511" actId="14100"/>
          <ac:cxnSpMkLst>
            <pc:docMk/>
            <pc:sldMk cId="1606711641" sldId="257"/>
            <ac:cxnSpMk id="158" creationId="{A43FDC10-6456-4ACD-9013-D5C87597BDF4}"/>
          </ac:cxnSpMkLst>
        </pc:cxnChg>
        <pc:cxnChg chg="add del mod">
          <ac:chgData name="Jeffrey Cooke" userId="9a77c3734c9ca5e4" providerId="LiveId" clId="{F8A5B095-A98D-4B74-A57A-143D4EA57E2B}" dt="2019-02-23T15:21:12.132" v="976" actId="11529"/>
          <ac:cxnSpMkLst>
            <pc:docMk/>
            <pc:sldMk cId="1606711641" sldId="257"/>
            <ac:cxnSpMk id="169" creationId="{230F533D-5AF5-49B2-9226-F81CA9F143D5}"/>
          </ac:cxnSpMkLst>
        </pc:cxnChg>
        <pc:cxnChg chg="add mod">
          <ac:chgData name="Jeffrey Cooke" userId="9a77c3734c9ca5e4" providerId="LiveId" clId="{F8A5B095-A98D-4B74-A57A-143D4EA57E2B}" dt="2019-02-23T15:28:48.903" v="1061" actId="1076"/>
          <ac:cxnSpMkLst>
            <pc:docMk/>
            <pc:sldMk cId="1606711641" sldId="257"/>
            <ac:cxnSpMk id="171" creationId="{CCCEEED3-4536-47DB-AB77-193E9DDCEADF}"/>
          </ac:cxnSpMkLst>
        </pc:cxnChg>
        <pc:cxnChg chg="add mod">
          <ac:chgData name="Jeffrey Cooke" userId="9a77c3734c9ca5e4" providerId="LiveId" clId="{F8A5B095-A98D-4B74-A57A-143D4EA57E2B}" dt="2019-02-23T15:30:56.484" v="1125" actId="1076"/>
          <ac:cxnSpMkLst>
            <pc:docMk/>
            <pc:sldMk cId="1606711641" sldId="257"/>
            <ac:cxnSpMk id="173" creationId="{B46E69A7-5685-44C3-A858-4205EF14F66F}"/>
          </ac:cxnSpMkLst>
        </pc:cxnChg>
        <pc:cxnChg chg="add del mod">
          <ac:chgData name="Jeffrey Cooke" userId="9a77c3734c9ca5e4" providerId="LiveId" clId="{F8A5B095-A98D-4B74-A57A-143D4EA57E2B}" dt="2019-02-23T16:36:36.526" v="1714" actId="478"/>
          <ac:cxnSpMkLst>
            <pc:docMk/>
            <pc:sldMk cId="1606711641" sldId="257"/>
            <ac:cxnSpMk id="180" creationId="{CC082039-8A13-4D28-869A-74BBAC416653}"/>
          </ac:cxnSpMkLst>
        </pc:cxnChg>
        <pc:cxnChg chg="add mod">
          <ac:chgData name="Jeffrey Cooke" userId="9a77c3734c9ca5e4" providerId="LiveId" clId="{F8A5B095-A98D-4B74-A57A-143D4EA57E2B}" dt="2019-03-30T21:08:29.551" v="2513" actId="14100"/>
          <ac:cxnSpMkLst>
            <pc:docMk/>
            <pc:sldMk cId="1606711641" sldId="257"/>
            <ac:cxnSpMk id="182" creationId="{4024B5B1-9D88-4EA4-A94B-0029B5835293}"/>
          </ac:cxnSpMkLst>
        </pc:cxnChg>
        <pc:cxnChg chg="add mod">
          <ac:chgData name="Jeffrey Cooke" userId="9a77c3734c9ca5e4" providerId="LiveId" clId="{F8A5B095-A98D-4B74-A57A-143D4EA57E2B}" dt="2019-03-30T21:08:39.878" v="2516" actId="14100"/>
          <ac:cxnSpMkLst>
            <pc:docMk/>
            <pc:sldMk cId="1606711641" sldId="257"/>
            <ac:cxnSpMk id="185" creationId="{1FE101F2-1BFA-4BC1-AB17-5CC8FFC8DE70}"/>
          </ac:cxnSpMkLst>
        </pc:cxnChg>
        <pc:cxnChg chg="add mod">
          <ac:chgData name="Jeffrey Cooke" userId="9a77c3734c9ca5e4" providerId="LiveId" clId="{F8A5B095-A98D-4B74-A57A-143D4EA57E2B}" dt="2019-03-30T21:08:36.662" v="2515" actId="14100"/>
          <ac:cxnSpMkLst>
            <pc:docMk/>
            <pc:sldMk cId="1606711641" sldId="257"/>
            <ac:cxnSpMk id="189" creationId="{C8859678-94F2-463A-80D6-985EDB1A9DA0}"/>
          </ac:cxnSpMkLst>
        </pc:cxnChg>
        <pc:cxnChg chg="add mod">
          <ac:chgData name="Jeffrey Cooke" userId="9a77c3734c9ca5e4" providerId="LiveId" clId="{F8A5B095-A98D-4B74-A57A-143D4EA57E2B}" dt="2019-03-30T21:08:33.519" v="2514" actId="14100"/>
          <ac:cxnSpMkLst>
            <pc:docMk/>
            <pc:sldMk cId="1606711641" sldId="257"/>
            <ac:cxnSpMk id="193" creationId="{70A8EA13-1BCE-4ED5-976E-2ADA200D8740}"/>
          </ac:cxnSpMkLst>
        </pc:cxnChg>
        <pc:cxnChg chg="add mod">
          <ac:chgData name="Jeffrey Cooke" userId="9a77c3734c9ca5e4" providerId="LiveId" clId="{F8A5B095-A98D-4B74-A57A-143D4EA57E2B}" dt="2019-05-11T04:24:21.642" v="2658" actId="14100"/>
          <ac:cxnSpMkLst>
            <pc:docMk/>
            <pc:sldMk cId="1606711641" sldId="257"/>
            <ac:cxnSpMk id="203" creationId="{655340A1-B11D-476B-87FA-E6FBF2137DAF}"/>
          </ac:cxnSpMkLst>
        </pc:cxnChg>
        <pc:cxnChg chg="add mod">
          <ac:chgData name="Jeffrey Cooke" userId="9a77c3734c9ca5e4" providerId="LiveId" clId="{F8A5B095-A98D-4B74-A57A-143D4EA57E2B}" dt="2019-03-30T20:46:25.650" v="2167" actId="1076"/>
          <ac:cxnSpMkLst>
            <pc:docMk/>
            <pc:sldMk cId="1606711641" sldId="257"/>
            <ac:cxnSpMk id="248" creationId="{F1999F14-F0DE-4842-A2BE-E107D8E0934D}"/>
          </ac:cxnSpMkLst>
        </pc:cxnChg>
        <pc:cxnChg chg="add mod">
          <ac:chgData name="Jeffrey Cooke" userId="9a77c3734c9ca5e4" providerId="LiveId" clId="{F8A5B095-A98D-4B74-A57A-143D4EA57E2B}" dt="2019-03-30T20:46:35.025" v="2170" actId="14100"/>
          <ac:cxnSpMkLst>
            <pc:docMk/>
            <pc:sldMk cId="1606711641" sldId="257"/>
            <ac:cxnSpMk id="249" creationId="{A50D15FB-15A7-43FB-8CF3-4516487798A1}"/>
          </ac:cxnSpMkLst>
        </pc:cxnChg>
        <pc:cxnChg chg="add mod">
          <ac:chgData name="Jeffrey Cooke" userId="9a77c3734c9ca5e4" providerId="LiveId" clId="{F8A5B095-A98D-4B74-A57A-143D4EA57E2B}" dt="2019-03-30T20:46:42.992" v="2173" actId="14100"/>
          <ac:cxnSpMkLst>
            <pc:docMk/>
            <pc:sldMk cId="1606711641" sldId="257"/>
            <ac:cxnSpMk id="250" creationId="{AB6BEE5F-683E-48E2-9801-BEC3ABE9328A}"/>
          </ac:cxnSpMkLst>
        </pc:cxnChg>
        <pc:cxnChg chg="add mod">
          <ac:chgData name="Jeffrey Cooke" userId="9a77c3734c9ca5e4" providerId="LiveId" clId="{F8A5B095-A98D-4B74-A57A-143D4EA57E2B}" dt="2019-03-30T20:46:51.345" v="2176" actId="14100"/>
          <ac:cxnSpMkLst>
            <pc:docMk/>
            <pc:sldMk cId="1606711641" sldId="257"/>
            <ac:cxnSpMk id="251" creationId="{F85730E3-2880-4F55-9C07-08338ABB5EE3}"/>
          </ac:cxnSpMkLst>
        </pc:cxnChg>
        <pc:cxnChg chg="add mod">
          <ac:chgData name="Jeffrey Cooke" userId="9a77c3734c9ca5e4" providerId="LiveId" clId="{F8A5B095-A98D-4B74-A57A-143D4EA57E2B}" dt="2019-03-30T20:44:02.777" v="2138" actId="14100"/>
          <ac:cxnSpMkLst>
            <pc:docMk/>
            <pc:sldMk cId="1606711641" sldId="257"/>
            <ac:cxnSpMk id="253" creationId="{8D73180C-A161-46FF-BC9C-A42314515514}"/>
          </ac:cxnSpMkLst>
        </pc:cxnChg>
        <pc:cxnChg chg="add mod">
          <ac:chgData name="Jeffrey Cooke" userId="9a77c3734c9ca5e4" providerId="LiveId" clId="{F8A5B095-A98D-4B74-A57A-143D4EA57E2B}" dt="2019-05-11T04:28:30.818" v="2712" actId="14100"/>
          <ac:cxnSpMkLst>
            <pc:docMk/>
            <pc:sldMk cId="1606711641" sldId="257"/>
            <ac:cxnSpMk id="257" creationId="{75992575-4EB5-40E9-B1DA-FBD1E716E86F}"/>
          </ac:cxnSpMkLst>
        </pc:cxnChg>
        <pc:cxnChg chg="add mod">
          <ac:chgData name="Jeffrey Cooke" userId="9a77c3734c9ca5e4" providerId="LiveId" clId="{F8A5B095-A98D-4B74-A57A-143D4EA57E2B}" dt="2019-05-11T04:28:00.448" v="2704" actId="14100"/>
          <ac:cxnSpMkLst>
            <pc:docMk/>
            <pc:sldMk cId="1606711641" sldId="257"/>
            <ac:cxnSpMk id="261" creationId="{00DA752F-42EB-47C1-A892-2DAFACED0621}"/>
          </ac:cxnSpMkLst>
        </pc:cxnChg>
        <pc:cxnChg chg="add mod">
          <ac:chgData name="Jeffrey Cooke" userId="9a77c3734c9ca5e4" providerId="LiveId" clId="{F8A5B095-A98D-4B74-A57A-143D4EA57E2B}" dt="2019-03-30T20:50:44.208" v="2269" actId="14100"/>
          <ac:cxnSpMkLst>
            <pc:docMk/>
            <pc:sldMk cId="1606711641" sldId="257"/>
            <ac:cxnSpMk id="263" creationId="{47FE72EE-6A78-496E-A399-3052423702BA}"/>
          </ac:cxnSpMkLst>
        </pc:cxnChg>
        <pc:cxnChg chg="add mod">
          <ac:chgData name="Jeffrey Cooke" userId="9a77c3734c9ca5e4" providerId="LiveId" clId="{F8A5B095-A98D-4B74-A57A-143D4EA57E2B}" dt="2019-03-30T20:50:53.576" v="2272" actId="14100"/>
          <ac:cxnSpMkLst>
            <pc:docMk/>
            <pc:sldMk cId="1606711641" sldId="257"/>
            <ac:cxnSpMk id="266" creationId="{B79F04AB-CAE9-4633-9569-B2677C6715C4}"/>
          </ac:cxnSpMkLst>
        </pc:cxnChg>
        <pc:cxnChg chg="add mod">
          <ac:chgData name="Jeffrey Cooke" userId="9a77c3734c9ca5e4" providerId="LiveId" clId="{F8A5B095-A98D-4B74-A57A-143D4EA57E2B}" dt="2019-05-11T04:28:10.705" v="2706" actId="14100"/>
          <ac:cxnSpMkLst>
            <pc:docMk/>
            <pc:sldMk cId="1606711641" sldId="257"/>
            <ac:cxnSpMk id="267" creationId="{EC0FBA9A-A3F5-42EB-A897-CF87B72E6B40}"/>
          </ac:cxnSpMkLst>
        </pc:cxnChg>
        <pc:cxnChg chg="add del mod">
          <ac:chgData name="Jeffrey Cooke" userId="9a77c3734c9ca5e4" providerId="LiveId" clId="{F8A5B095-A98D-4B74-A57A-143D4EA57E2B}" dt="2019-05-11T04:24:39.505" v="2663" actId="478"/>
          <ac:cxnSpMkLst>
            <pc:docMk/>
            <pc:sldMk cId="1606711641" sldId="257"/>
            <ac:cxnSpMk id="271" creationId="{D62AD8AC-2A48-400B-B326-2396F023928B}"/>
          </ac:cxnSpMkLst>
        </pc:cxnChg>
        <pc:cxnChg chg="add mod">
          <ac:chgData name="Jeffrey Cooke" userId="9a77c3734c9ca5e4" providerId="LiveId" clId="{F8A5B095-A98D-4B74-A57A-143D4EA57E2B}" dt="2019-05-11T04:24:55.770" v="2668" actId="14100"/>
          <ac:cxnSpMkLst>
            <pc:docMk/>
            <pc:sldMk cId="1606711641" sldId="257"/>
            <ac:cxnSpMk id="272" creationId="{FE5E442B-1772-431F-9CF4-7209BF1ABAE1}"/>
          </ac:cxnSpMkLst>
        </pc:cxnChg>
        <pc:cxnChg chg="add mod">
          <ac:chgData name="Jeffrey Cooke" userId="9a77c3734c9ca5e4" providerId="LiveId" clId="{F8A5B095-A98D-4B74-A57A-143D4EA57E2B}" dt="2019-05-11T04:19:34.249" v="2550" actId="1076"/>
          <ac:cxnSpMkLst>
            <pc:docMk/>
            <pc:sldMk cId="1606711641" sldId="257"/>
            <ac:cxnSpMk id="274" creationId="{7CE294EF-016D-4AAA-868C-578BE1262832}"/>
          </ac:cxnSpMkLst>
        </pc:cxnChg>
        <pc:cxnChg chg="add mod">
          <ac:chgData name="Jeffrey Cooke" userId="9a77c3734c9ca5e4" providerId="LiveId" clId="{F8A5B095-A98D-4B74-A57A-143D4EA57E2B}" dt="2019-05-11T04:25:04.170" v="2671" actId="14100"/>
          <ac:cxnSpMkLst>
            <pc:docMk/>
            <pc:sldMk cId="1606711641" sldId="257"/>
            <ac:cxnSpMk id="275" creationId="{F9C68B8B-2DC4-44C7-B69E-5CBCE7060E9E}"/>
          </ac:cxnSpMkLst>
        </pc:cxnChg>
        <pc:cxnChg chg="add mod">
          <ac:chgData name="Jeffrey Cooke" userId="9a77c3734c9ca5e4" providerId="LiveId" clId="{F8A5B095-A98D-4B74-A57A-143D4EA57E2B}" dt="2019-05-11T04:25:17.154" v="2674" actId="14100"/>
          <ac:cxnSpMkLst>
            <pc:docMk/>
            <pc:sldMk cId="1606711641" sldId="257"/>
            <ac:cxnSpMk id="277" creationId="{5CD4DA19-BBD3-40FD-A8F6-579D0474E5BC}"/>
          </ac:cxnSpMkLst>
        </pc:cxnChg>
        <pc:cxnChg chg="add del mod">
          <ac:chgData name="Jeffrey Cooke" userId="9a77c3734c9ca5e4" providerId="LiveId" clId="{F8A5B095-A98D-4B74-A57A-143D4EA57E2B}" dt="2019-03-30T20:49:23.884" v="2254" actId="478"/>
          <ac:cxnSpMkLst>
            <pc:docMk/>
            <pc:sldMk cId="1606711641" sldId="257"/>
            <ac:cxnSpMk id="278" creationId="{6731A81E-2ACB-4980-92D3-37D07BB1EECE}"/>
          </ac:cxnSpMkLst>
        </pc:cxnChg>
        <pc:cxnChg chg="add mod">
          <ac:chgData name="Jeffrey Cooke" userId="9a77c3734c9ca5e4" providerId="LiveId" clId="{F8A5B095-A98D-4B74-A57A-143D4EA57E2B}" dt="2019-05-11T04:27:14.625" v="2698" actId="14100"/>
          <ac:cxnSpMkLst>
            <pc:docMk/>
            <pc:sldMk cId="1606711641" sldId="257"/>
            <ac:cxnSpMk id="278" creationId="{E5B285DD-C491-46E4-A22F-FC19F9CC8D70}"/>
          </ac:cxnSpMkLst>
        </pc:cxnChg>
        <pc:cxnChg chg="add mod">
          <ac:chgData name="Jeffrey Cooke" userId="9a77c3734c9ca5e4" providerId="LiveId" clId="{F8A5B095-A98D-4B74-A57A-143D4EA57E2B}" dt="2019-05-11T04:18:21.802" v="2536" actId="14100"/>
          <ac:cxnSpMkLst>
            <pc:docMk/>
            <pc:sldMk cId="1606711641" sldId="257"/>
            <ac:cxnSpMk id="281" creationId="{D693723A-1C25-45D9-98CF-D6AD4E4C514E}"/>
          </ac:cxnSpMkLst>
        </pc:cxnChg>
        <pc:cxnChg chg="add mod">
          <ac:chgData name="Jeffrey Cooke" userId="9a77c3734c9ca5e4" providerId="LiveId" clId="{F8A5B095-A98D-4B74-A57A-143D4EA57E2B}" dt="2019-05-11T04:28:38.041" v="2713" actId="14100"/>
          <ac:cxnSpMkLst>
            <pc:docMk/>
            <pc:sldMk cId="1606711641" sldId="257"/>
            <ac:cxnSpMk id="282" creationId="{FE1F0180-98D9-48D3-BF60-B81E355C7CDD}"/>
          </ac:cxnSpMkLst>
        </pc:cxnChg>
        <pc:cxnChg chg="add del mod">
          <ac:chgData name="Jeffrey Cooke" userId="9a77c3734c9ca5e4" providerId="LiveId" clId="{F8A5B095-A98D-4B74-A57A-143D4EA57E2B}" dt="2019-03-30T20:49:21.261" v="2253" actId="478"/>
          <ac:cxnSpMkLst>
            <pc:docMk/>
            <pc:sldMk cId="1606711641" sldId="257"/>
            <ac:cxnSpMk id="283" creationId="{0213F883-E679-4E7E-8BD3-2BA1E1D7D853}"/>
          </ac:cxnSpMkLst>
        </pc:cxnChg>
        <pc:cxnChg chg="add mod">
          <ac:chgData name="Jeffrey Cooke" userId="9a77c3734c9ca5e4" providerId="LiveId" clId="{F8A5B095-A98D-4B74-A57A-143D4EA57E2B}" dt="2019-05-11T04:28:05.441" v="2705" actId="14100"/>
          <ac:cxnSpMkLst>
            <pc:docMk/>
            <pc:sldMk cId="1606711641" sldId="257"/>
            <ac:cxnSpMk id="283" creationId="{54CC1282-07A8-4691-9C08-FC5445D8B734}"/>
          </ac:cxnSpMkLst>
        </pc:cxnChg>
        <pc:cxnChg chg="add mod">
          <ac:chgData name="Jeffrey Cooke" userId="9a77c3734c9ca5e4" providerId="LiveId" clId="{F8A5B095-A98D-4B74-A57A-143D4EA57E2B}" dt="2019-05-11T04:28:23.352" v="2711" actId="14100"/>
          <ac:cxnSpMkLst>
            <pc:docMk/>
            <pc:sldMk cId="1606711641" sldId="257"/>
            <ac:cxnSpMk id="284" creationId="{D95F0CBC-94BD-46A0-A8AD-6ED3B4E62A43}"/>
          </ac:cxnSpMkLst>
        </pc:cxnChg>
        <pc:cxnChg chg="add del mod">
          <ac:chgData name="Jeffrey Cooke" userId="9a77c3734c9ca5e4" providerId="LiveId" clId="{F8A5B095-A98D-4B74-A57A-143D4EA57E2B}" dt="2019-03-30T20:54:47.680" v="2330" actId="478"/>
          <ac:cxnSpMkLst>
            <pc:docMk/>
            <pc:sldMk cId="1606711641" sldId="257"/>
            <ac:cxnSpMk id="287" creationId="{1E8389A3-74AF-40E2-A54D-57D9CD941561}"/>
          </ac:cxnSpMkLst>
        </pc:cxnChg>
        <pc:cxnChg chg="add mod">
          <ac:chgData name="Jeffrey Cooke" userId="9a77c3734c9ca5e4" providerId="LiveId" clId="{F8A5B095-A98D-4B74-A57A-143D4EA57E2B}" dt="2019-03-30T21:08:14.982" v="2510" actId="14100"/>
          <ac:cxnSpMkLst>
            <pc:docMk/>
            <pc:sldMk cId="1606711641" sldId="257"/>
            <ac:cxnSpMk id="330" creationId="{122C9CCB-400B-4170-89F0-C5D539A52731}"/>
          </ac:cxnSpMkLst>
        </pc:cxnChg>
        <pc:cxnChg chg="add del mod">
          <ac:chgData name="Jeffrey Cooke" userId="9a77c3734c9ca5e4" providerId="LiveId" clId="{F8A5B095-A98D-4B74-A57A-143D4EA57E2B}" dt="2019-03-30T20:59:29.267" v="2427" actId="478"/>
          <ac:cxnSpMkLst>
            <pc:docMk/>
            <pc:sldMk cId="1606711641" sldId="257"/>
            <ac:cxnSpMk id="335" creationId="{0C637AE8-1054-473E-9694-F17C4BAFED4D}"/>
          </ac:cxnSpMkLst>
        </pc:cxnChg>
        <pc:cxnChg chg="add del mod">
          <ac:chgData name="Jeffrey Cooke" userId="9a77c3734c9ca5e4" providerId="LiveId" clId="{F8A5B095-A98D-4B74-A57A-143D4EA57E2B}" dt="2019-03-30T20:59:32.306" v="2428" actId="478"/>
          <ac:cxnSpMkLst>
            <pc:docMk/>
            <pc:sldMk cId="1606711641" sldId="257"/>
            <ac:cxnSpMk id="339" creationId="{A800F3F9-459D-43F5-9262-93A948A79FDE}"/>
          </ac:cxnSpMkLst>
        </pc:cxnChg>
        <pc:cxnChg chg="add mod">
          <ac:chgData name="Jeffrey Cooke" userId="9a77c3734c9ca5e4" providerId="LiveId" clId="{F8A5B095-A98D-4B74-A57A-143D4EA57E2B}" dt="2019-02-23T17:00:41.277" v="1965" actId="14100"/>
          <ac:cxnSpMkLst>
            <pc:docMk/>
            <pc:sldMk cId="1606711641" sldId="257"/>
            <ac:cxnSpMk id="343" creationId="{12FB2EB9-FA06-4F84-ADAF-DC7D68981CBB}"/>
          </ac:cxnSpMkLst>
        </pc:cxnChg>
        <pc:cxnChg chg="add mod">
          <ac:chgData name="Jeffrey Cooke" userId="9a77c3734c9ca5e4" providerId="LiveId" clId="{F8A5B095-A98D-4B74-A57A-143D4EA57E2B}" dt="2019-03-30T20:51:51.593" v="2287" actId="14100"/>
          <ac:cxnSpMkLst>
            <pc:docMk/>
            <pc:sldMk cId="1606711641" sldId="257"/>
            <ac:cxnSpMk id="346" creationId="{276583E2-77F7-4AB5-A31D-2ADC6441EE40}"/>
          </ac:cxnSpMkLst>
        </pc:cxnChg>
        <pc:cxnChg chg="add del mod">
          <ac:chgData name="Jeffrey Cooke" userId="9a77c3734c9ca5e4" providerId="LiveId" clId="{F8A5B095-A98D-4B74-A57A-143D4EA57E2B}" dt="2019-02-23T16:24:55.551" v="1622" actId="478"/>
          <ac:cxnSpMkLst>
            <pc:docMk/>
            <pc:sldMk cId="1606711641" sldId="257"/>
            <ac:cxnSpMk id="350" creationId="{A14AC858-CBBB-43BD-A2D6-9FE9A45784D8}"/>
          </ac:cxnSpMkLst>
        </pc:cxnChg>
        <pc:cxnChg chg="add del mod">
          <ac:chgData name="Jeffrey Cooke" userId="9a77c3734c9ca5e4" providerId="LiveId" clId="{F8A5B095-A98D-4B74-A57A-143D4EA57E2B}" dt="2019-02-23T16:26:11.410" v="1634" actId="478"/>
          <ac:cxnSpMkLst>
            <pc:docMk/>
            <pc:sldMk cId="1606711641" sldId="257"/>
            <ac:cxnSpMk id="353" creationId="{9FDCA769-9543-417E-81DC-E46896F0264B}"/>
          </ac:cxnSpMkLst>
        </pc:cxnChg>
        <pc:cxnChg chg="add del mod ord">
          <ac:chgData name="Jeffrey Cooke" userId="9a77c3734c9ca5e4" providerId="LiveId" clId="{F8A5B095-A98D-4B74-A57A-143D4EA57E2B}" dt="2019-03-30T20:45:19.171" v="2153" actId="478"/>
          <ac:cxnSpMkLst>
            <pc:docMk/>
            <pc:sldMk cId="1606711641" sldId="257"/>
            <ac:cxnSpMk id="357" creationId="{C7928333-A737-4DA1-90F3-F94D0E9CCF17}"/>
          </ac:cxnSpMkLst>
        </pc:cxnChg>
        <pc:cxnChg chg="add del mod ord">
          <ac:chgData name="Jeffrey Cooke" userId="9a77c3734c9ca5e4" providerId="LiveId" clId="{F8A5B095-A98D-4B74-A57A-143D4EA57E2B}" dt="2019-03-30T20:45:52.232" v="2160" actId="478"/>
          <ac:cxnSpMkLst>
            <pc:docMk/>
            <pc:sldMk cId="1606711641" sldId="257"/>
            <ac:cxnSpMk id="359" creationId="{DE36FB1B-AE99-4047-9EA0-1F4FED926283}"/>
          </ac:cxnSpMkLst>
        </pc:cxnChg>
        <pc:cxnChg chg="add del mod ord">
          <ac:chgData name="Jeffrey Cooke" userId="9a77c3734c9ca5e4" providerId="LiveId" clId="{F8A5B095-A98D-4B74-A57A-143D4EA57E2B}" dt="2019-03-30T20:52:35.291" v="2294" actId="478"/>
          <ac:cxnSpMkLst>
            <pc:docMk/>
            <pc:sldMk cId="1606711641" sldId="257"/>
            <ac:cxnSpMk id="365" creationId="{2CE106F9-D777-497F-9B8B-FA91D66278E4}"/>
          </ac:cxnSpMkLst>
        </pc:cxnChg>
        <pc:cxnChg chg="add del mod ord">
          <ac:chgData name="Jeffrey Cooke" userId="9a77c3734c9ca5e4" providerId="LiveId" clId="{F8A5B095-A98D-4B74-A57A-143D4EA57E2B}" dt="2019-03-30T20:52:34.345" v="2293" actId="478"/>
          <ac:cxnSpMkLst>
            <pc:docMk/>
            <pc:sldMk cId="1606711641" sldId="257"/>
            <ac:cxnSpMk id="366" creationId="{7D74A30A-3D76-43F6-AD8D-A514819D0684}"/>
          </ac:cxnSpMkLst>
        </pc:cxnChg>
        <pc:cxnChg chg="add mod">
          <ac:chgData name="Jeffrey Cooke" userId="9a77c3734c9ca5e4" providerId="LiveId" clId="{F8A5B095-A98D-4B74-A57A-143D4EA57E2B}" dt="2019-02-23T16:22:50.416" v="1616" actId="11529"/>
          <ac:cxnSpMkLst>
            <pc:docMk/>
            <pc:sldMk cId="1606711641" sldId="257"/>
            <ac:cxnSpMk id="383" creationId="{A9928D8B-A1BB-449B-9455-FB145CA69AC9}"/>
          </ac:cxnSpMkLst>
        </pc:cxnChg>
        <pc:cxnChg chg="add mod">
          <ac:chgData name="Jeffrey Cooke" userId="9a77c3734c9ca5e4" providerId="LiveId" clId="{F8A5B095-A98D-4B74-A57A-143D4EA57E2B}" dt="2019-02-23T16:23:02.096" v="1619" actId="14100"/>
          <ac:cxnSpMkLst>
            <pc:docMk/>
            <pc:sldMk cId="1606711641" sldId="257"/>
            <ac:cxnSpMk id="384" creationId="{83AF3C7E-5284-4DA7-A651-B6DF2D46F034}"/>
          </ac:cxnSpMkLst>
        </pc:cxnChg>
        <pc:cxnChg chg="add del mod">
          <ac:chgData name="Jeffrey Cooke" userId="9a77c3734c9ca5e4" providerId="LiveId" clId="{F8A5B095-A98D-4B74-A57A-143D4EA57E2B}" dt="2019-03-30T20:45:27.276" v="2154" actId="478"/>
          <ac:cxnSpMkLst>
            <pc:docMk/>
            <pc:sldMk cId="1606711641" sldId="257"/>
            <ac:cxnSpMk id="388" creationId="{12649D22-A19A-413A-B210-70755FF57F99}"/>
          </ac:cxnSpMkLst>
        </pc:cxnChg>
        <pc:cxnChg chg="add mod">
          <ac:chgData name="Jeffrey Cooke" userId="9a77c3734c9ca5e4" providerId="LiveId" clId="{F8A5B095-A98D-4B74-A57A-143D4EA57E2B}" dt="2019-03-30T21:00:59.504" v="2444" actId="14100"/>
          <ac:cxnSpMkLst>
            <pc:docMk/>
            <pc:sldMk cId="1606711641" sldId="257"/>
            <ac:cxnSpMk id="395" creationId="{7D7D7CBE-C7A6-49B6-95C4-A096B8A3D494}"/>
          </ac:cxnSpMkLst>
        </pc:cxnChg>
        <pc:cxnChg chg="add del mod">
          <ac:chgData name="Jeffrey Cooke" userId="9a77c3734c9ca5e4" providerId="LiveId" clId="{F8A5B095-A98D-4B74-A57A-143D4EA57E2B}" dt="2019-03-30T20:44:35.041" v="2147" actId="478"/>
          <ac:cxnSpMkLst>
            <pc:docMk/>
            <pc:sldMk cId="1606711641" sldId="257"/>
            <ac:cxnSpMk id="397" creationId="{A93F70D0-952B-47C8-A00A-4399BB8CF23D}"/>
          </ac:cxnSpMkLst>
        </pc:cxnChg>
        <pc:cxnChg chg="add del mod">
          <ac:chgData name="Jeffrey Cooke" userId="9a77c3734c9ca5e4" providerId="LiveId" clId="{F8A5B095-A98D-4B74-A57A-143D4EA57E2B}" dt="2019-03-30T20:44:34.373" v="2146" actId="478"/>
          <ac:cxnSpMkLst>
            <pc:docMk/>
            <pc:sldMk cId="1606711641" sldId="257"/>
            <ac:cxnSpMk id="400" creationId="{159FD1DF-AF18-4E7E-AD10-FB095685921B}"/>
          </ac:cxnSpMkLst>
        </pc:cxnChg>
        <pc:cxnChg chg="add del mod">
          <ac:chgData name="Jeffrey Cooke" userId="9a77c3734c9ca5e4" providerId="LiveId" clId="{F8A5B095-A98D-4B74-A57A-143D4EA57E2B}" dt="2019-03-30T20:44:33.745" v="2145" actId="478"/>
          <ac:cxnSpMkLst>
            <pc:docMk/>
            <pc:sldMk cId="1606711641" sldId="257"/>
            <ac:cxnSpMk id="403" creationId="{7BF85C2A-BA8E-46BA-A65D-1D90C49E8E55}"/>
          </ac:cxnSpMkLst>
        </pc:cxnChg>
        <pc:cxnChg chg="add del mod">
          <ac:chgData name="Jeffrey Cooke" userId="9a77c3734c9ca5e4" providerId="LiveId" clId="{F8A5B095-A98D-4B74-A57A-143D4EA57E2B}" dt="2019-03-30T20:44:33.013" v="2144" actId="478"/>
          <ac:cxnSpMkLst>
            <pc:docMk/>
            <pc:sldMk cId="1606711641" sldId="257"/>
            <ac:cxnSpMk id="406" creationId="{2A4C594D-B20F-4BC7-8DA4-57E00F5925F7}"/>
          </ac:cxnSpMkLst>
        </pc:cxnChg>
        <pc:cxnChg chg="add mod">
          <ac:chgData name="Jeffrey Cooke" userId="9a77c3734c9ca5e4" providerId="LiveId" clId="{F8A5B095-A98D-4B74-A57A-143D4EA57E2B}" dt="2019-02-23T16:35:08.256" v="1701" actId="14100"/>
          <ac:cxnSpMkLst>
            <pc:docMk/>
            <pc:sldMk cId="1606711641" sldId="257"/>
            <ac:cxnSpMk id="415" creationId="{81F99B89-BD80-43FD-902D-F56A2B15F52E}"/>
          </ac:cxnSpMkLst>
        </pc:cxnChg>
        <pc:cxnChg chg="add mod">
          <ac:chgData name="Jeffrey Cooke" userId="9a77c3734c9ca5e4" providerId="LiveId" clId="{F8A5B095-A98D-4B74-A57A-143D4EA57E2B}" dt="2019-02-23T16:35:39.959" v="1706" actId="11529"/>
          <ac:cxnSpMkLst>
            <pc:docMk/>
            <pc:sldMk cId="1606711641" sldId="257"/>
            <ac:cxnSpMk id="423" creationId="{761CAE9D-25E4-480D-9276-C6FD94B41627}"/>
          </ac:cxnSpMkLst>
        </pc:cxnChg>
        <pc:cxnChg chg="add mod">
          <ac:chgData name="Jeffrey Cooke" userId="9a77c3734c9ca5e4" providerId="LiveId" clId="{F8A5B095-A98D-4B74-A57A-143D4EA57E2B}" dt="2019-02-23T16:36:52.384" v="1717" actId="1076"/>
          <ac:cxnSpMkLst>
            <pc:docMk/>
            <pc:sldMk cId="1606711641" sldId="257"/>
            <ac:cxnSpMk id="427" creationId="{2D70393D-71C6-4F95-89F8-C9A8D79CACEE}"/>
          </ac:cxnSpMkLst>
        </pc:cxnChg>
        <pc:cxnChg chg="add mod">
          <ac:chgData name="Jeffrey Cooke" userId="9a77c3734c9ca5e4" providerId="LiveId" clId="{F8A5B095-A98D-4B74-A57A-143D4EA57E2B}" dt="2019-02-23T16:37:12.951" v="1722" actId="13822"/>
          <ac:cxnSpMkLst>
            <pc:docMk/>
            <pc:sldMk cId="1606711641" sldId="257"/>
            <ac:cxnSpMk id="431" creationId="{B58671C7-E43A-4013-9638-0A22EABA4A21}"/>
          </ac:cxnSpMkLst>
        </pc:cxnChg>
        <pc:cxnChg chg="add mod">
          <ac:chgData name="Jeffrey Cooke" userId="9a77c3734c9ca5e4" providerId="LiveId" clId="{F8A5B095-A98D-4B74-A57A-143D4EA57E2B}" dt="2019-02-23T16:48:41.941" v="1849" actId="14100"/>
          <ac:cxnSpMkLst>
            <pc:docMk/>
            <pc:sldMk cId="1606711641" sldId="257"/>
            <ac:cxnSpMk id="445" creationId="{C75E5638-F8CF-4E58-AE0F-D4CBD4EC0F89}"/>
          </ac:cxnSpMkLst>
        </pc:cxnChg>
        <pc:cxnChg chg="add mod">
          <ac:chgData name="Jeffrey Cooke" userId="9a77c3734c9ca5e4" providerId="LiveId" clId="{F8A5B095-A98D-4B74-A57A-143D4EA57E2B}" dt="2019-02-23T16:48:51.664" v="1851" actId="14100"/>
          <ac:cxnSpMkLst>
            <pc:docMk/>
            <pc:sldMk cId="1606711641" sldId="257"/>
            <ac:cxnSpMk id="453" creationId="{141FE1AB-0C4F-4F2C-BAF3-E87E513BD79F}"/>
          </ac:cxnSpMkLst>
        </pc:cxnChg>
        <pc:cxnChg chg="add mod">
          <ac:chgData name="Jeffrey Cooke" userId="9a77c3734c9ca5e4" providerId="LiveId" clId="{F8A5B095-A98D-4B74-A57A-143D4EA57E2B}" dt="2019-02-23T16:49:21.830" v="1859" actId="13822"/>
          <ac:cxnSpMkLst>
            <pc:docMk/>
            <pc:sldMk cId="1606711641" sldId="257"/>
            <ac:cxnSpMk id="461" creationId="{AF1086AC-7BE2-4A58-80A4-1F686841AD45}"/>
          </ac:cxnSpMkLst>
        </pc:cxnChg>
        <pc:cxnChg chg="add mod">
          <ac:chgData name="Jeffrey Cooke" userId="9a77c3734c9ca5e4" providerId="LiveId" clId="{F8A5B095-A98D-4B74-A57A-143D4EA57E2B}" dt="2019-02-23T16:49:35.973" v="1863" actId="14100"/>
          <ac:cxnSpMkLst>
            <pc:docMk/>
            <pc:sldMk cId="1606711641" sldId="257"/>
            <ac:cxnSpMk id="463" creationId="{140C01C2-92CC-4166-A593-1E6FE28CB6B6}"/>
          </ac:cxnSpMkLst>
        </pc:cxnChg>
        <pc:cxnChg chg="add mod">
          <ac:chgData name="Jeffrey Cooke" userId="9a77c3734c9ca5e4" providerId="LiveId" clId="{F8A5B095-A98D-4B74-A57A-143D4EA57E2B}" dt="2019-02-23T16:54:43.127" v="1909" actId="1076"/>
          <ac:cxnSpMkLst>
            <pc:docMk/>
            <pc:sldMk cId="1606711641" sldId="257"/>
            <ac:cxnSpMk id="467" creationId="{65CEE11F-CDD0-4BD1-A685-C9255834564E}"/>
          </ac:cxnSpMkLst>
        </pc:cxnChg>
        <pc:cxnChg chg="add mod">
          <ac:chgData name="Jeffrey Cooke" userId="9a77c3734c9ca5e4" providerId="LiveId" clId="{F8A5B095-A98D-4B74-A57A-143D4EA57E2B}" dt="2019-02-23T16:55:04.958" v="1916" actId="14100"/>
          <ac:cxnSpMkLst>
            <pc:docMk/>
            <pc:sldMk cId="1606711641" sldId="257"/>
            <ac:cxnSpMk id="470" creationId="{A2FBEF4A-7E24-4D3A-A7DF-326E8B029FE2}"/>
          </ac:cxnSpMkLst>
        </pc:cxnChg>
        <pc:cxnChg chg="add mod">
          <ac:chgData name="Jeffrey Cooke" userId="9a77c3734c9ca5e4" providerId="LiveId" clId="{F8A5B095-A98D-4B74-A57A-143D4EA57E2B}" dt="2019-02-23T16:55:19.710" v="1919" actId="1076"/>
          <ac:cxnSpMkLst>
            <pc:docMk/>
            <pc:sldMk cId="1606711641" sldId="257"/>
            <ac:cxnSpMk id="473" creationId="{5D69A8D0-330F-40FB-B26A-0CB7389F262B}"/>
          </ac:cxnSpMkLst>
        </pc:cxnChg>
        <pc:cxnChg chg="add mod">
          <ac:chgData name="Jeffrey Cooke" userId="9a77c3734c9ca5e4" providerId="LiveId" clId="{F8A5B095-A98D-4B74-A57A-143D4EA57E2B}" dt="2019-02-23T16:54:43.127" v="1909" actId="1076"/>
          <ac:cxnSpMkLst>
            <pc:docMk/>
            <pc:sldMk cId="1606711641" sldId="257"/>
            <ac:cxnSpMk id="476" creationId="{E93920B7-B4E6-441C-83DF-19CFE35BA502}"/>
          </ac:cxnSpMkLst>
        </pc:cxnChg>
        <pc:cxnChg chg="add mod">
          <ac:chgData name="Jeffrey Cooke" userId="9a77c3734c9ca5e4" providerId="LiveId" clId="{F8A5B095-A98D-4B74-A57A-143D4EA57E2B}" dt="2019-02-23T16:54:55.429" v="1913" actId="1076"/>
          <ac:cxnSpMkLst>
            <pc:docMk/>
            <pc:sldMk cId="1606711641" sldId="257"/>
            <ac:cxnSpMk id="479" creationId="{1471D950-39DC-4432-A5AE-A8D22E56BA9C}"/>
          </ac:cxnSpMkLst>
        </pc:cxnChg>
        <pc:cxnChg chg="add mod">
          <ac:chgData name="Jeffrey Cooke" userId="9a77c3734c9ca5e4" providerId="LiveId" clId="{F8A5B095-A98D-4B74-A57A-143D4EA57E2B}" dt="2019-02-23T16:55:24.998" v="1920" actId="14100"/>
          <ac:cxnSpMkLst>
            <pc:docMk/>
            <pc:sldMk cId="1606711641" sldId="257"/>
            <ac:cxnSpMk id="482" creationId="{3B13C1AE-9878-400F-A897-8214FCCA246C}"/>
          </ac:cxnSpMkLst>
        </pc:cxnChg>
        <pc:cxnChg chg="add mod">
          <ac:chgData name="Jeffrey Cooke" userId="9a77c3734c9ca5e4" providerId="LiveId" clId="{F8A5B095-A98D-4B74-A57A-143D4EA57E2B}" dt="2019-03-30T20:51:39.696" v="2284" actId="14100"/>
          <ac:cxnSpMkLst>
            <pc:docMk/>
            <pc:sldMk cId="1606711641" sldId="257"/>
            <ac:cxnSpMk id="495" creationId="{DB8C3B4B-6C47-4474-8988-6AB471A43F7C}"/>
          </ac:cxnSpMkLst>
        </pc:cxnChg>
        <pc:cxnChg chg="add del mod">
          <ac:chgData name="Jeffrey Cooke" userId="9a77c3734c9ca5e4" providerId="LiveId" clId="{F8A5B095-A98D-4B74-A57A-143D4EA57E2B}" dt="2019-02-23T17:00:09.460" v="1958" actId="478"/>
          <ac:cxnSpMkLst>
            <pc:docMk/>
            <pc:sldMk cId="1606711641" sldId="257"/>
            <ac:cxnSpMk id="500" creationId="{7580DA76-C5DD-4217-9EA3-1D3F2E0714B4}"/>
          </ac:cxnSpMkLst>
        </pc:cxnChg>
        <pc:cxnChg chg="add del mod">
          <ac:chgData name="Jeffrey Cooke" userId="9a77c3734c9ca5e4" providerId="LiveId" clId="{F8A5B095-A98D-4B74-A57A-143D4EA57E2B}" dt="2019-03-30T20:52:32.051" v="2291" actId="478"/>
          <ac:cxnSpMkLst>
            <pc:docMk/>
            <pc:sldMk cId="1606711641" sldId="257"/>
            <ac:cxnSpMk id="504" creationId="{33AD67F9-3912-40C9-A7C0-80D1E79D21A2}"/>
          </ac:cxnSpMkLst>
        </pc:cxnChg>
        <pc:cxnChg chg="add del mod">
          <ac:chgData name="Jeffrey Cooke" userId="9a77c3734c9ca5e4" providerId="LiveId" clId="{F8A5B095-A98D-4B74-A57A-143D4EA57E2B}" dt="2019-03-30T20:52:33.515" v="2292" actId="478"/>
          <ac:cxnSpMkLst>
            <pc:docMk/>
            <pc:sldMk cId="1606711641" sldId="257"/>
            <ac:cxnSpMk id="508" creationId="{6FD1E3A4-5780-4B37-B99A-7E44853BDF76}"/>
          </ac:cxnSpMkLst>
        </pc:cxnChg>
      </pc:sldChg>
      <pc:sldChg chg="addSp modSp add">
        <pc:chgData name="Jeffrey Cooke" userId="9a77c3734c9ca5e4" providerId="LiveId" clId="{F8A5B095-A98D-4B74-A57A-143D4EA57E2B}" dt="2019-02-23T15:44:13.976" v="1199" actId="1076"/>
        <pc:sldMkLst>
          <pc:docMk/>
          <pc:sldMk cId="656560945" sldId="258"/>
        </pc:sldMkLst>
        <pc:picChg chg="add mod">
          <ac:chgData name="Jeffrey Cooke" userId="9a77c3734c9ca5e4" providerId="LiveId" clId="{F8A5B095-A98D-4B74-A57A-143D4EA57E2B}" dt="2019-02-23T15:44:13.976" v="1199" actId="1076"/>
          <ac:picMkLst>
            <pc:docMk/>
            <pc:sldMk cId="656560945" sldId="258"/>
            <ac:picMk id="2" creationId="{FFC18470-7E51-49FD-B4D4-156DA2D00EE0}"/>
          </ac:picMkLst>
        </pc:picChg>
      </pc:sldChg>
      <pc:sldChg chg="addSp add">
        <pc:chgData name="Jeffrey Cooke" userId="9a77c3734c9ca5e4" providerId="LiveId" clId="{F8A5B095-A98D-4B74-A57A-143D4EA57E2B}" dt="2019-02-23T15:46:09.219" v="1201"/>
        <pc:sldMkLst>
          <pc:docMk/>
          <pc:sldMk cId="2149021671" sldId="259"/>
        </pc:sldMkLst>
        <pc:picChg chg="add">
          <ac:chgData name="Jeffrey Cooke" userId="9a77c3734c9ca5e4" providerId="LiveId" clId="{F8A5B095-A98D-4B74-A57A-143D4EA57E2B}" dt="2019-02-23T15:46:09.219" v="1201"/>
          <ac:picMkLst>
            <pc:docMk/>
            <pc:sldMk cId="2149021671" sldId="259"/>
            <ac:picMk id="2" creationId="{689BD423-4522-442D-9282-D2469F9221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73FE9-6EEE-48E9-B6C6-758E6788830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7493D-1DDC-4408-AD47-6DD6480F6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0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X357 pins 1conflicting information</a:t>
            </a:r>
          </a:p>
          <a:p>
            <a:r>
              <a:rPr lang="en-US" dirty="0"/>
              <a:t>#define Relay_X357_4  7  // X357-3 to 12v accessory wake up</a:t>
            </a:r>
          </a:p>
          <a:p>
            <a:r>
              <a:rPr lang="en-US" dirty="0"/>
              <a:t>#define Relay_X357_5  8  // X357-14 to 12v HV energy mgt communication enable</a:t>
            </a:r>
          </a:p>
          <a:p>
            <a:endParaRPr lang="en-US" dirty="0"/>
          </a:p>
          <a:p>
            <a:r>
              <a:rPr lang="en-US" dirty="0"/>
              <a:t>X357 separate 12v required apart from pin X357_4? (or _3)</a:t>
            </a:r>
          </a:p>
          <a:p>
            <a:endParaRPr lang="en-US" dirty="0"/>
          </a:p>
          <a:p>
            <a:r>
              <a:rPr lang="en-US" dirty="0"/>
              <a:t>X358 has a separate Hot/</a:t>
            </a:r>
            <a:r>
              <a:rPr lang="en-US" dirty="0" err="1"/>
              <a:t>Gnd</a:t>
            </a:r>
            <a:r>
              <a:rPr lang="en-US" dirty="0"/>
              <a:t> ???</a:t>
            </a:r>
          </a:p>
          <a:p>
            <a:endParaRPr lang="en-US" dirty="0"/>
          </a:p>
          <a:p>
            <a:r>
              <a:rPr lang="en-US" dirty="0"/>
              <a:t>X358 conflict – feed by pin 3 which is also interrupt for </a:t>
            </a:r>
            <a:r>
              <a:rPr lang="en-US" dirty="0" err="1"/>
              <a:t>TesLCANBus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7493D-1DDC-4408-AD47-6DD6480F6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D429-E9D2-46B6-B2FC-7EA3347E7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A7574-6CDB-4A50-9B5B-3C9C195B3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B0F3-6E98-4C7A-96C2-786D9710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0CE00-FB28-4560-838B-FCBC337A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5093-4150-42C1-8A30-0EBC7664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8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23F5-5BFA-43A2-8B7D-C090D506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32A0A-1D21-40A4-9DCE-BBF21517A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A37E-B292-4D57-BBDB-73646A4F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9000-5FD8-4CE3-B87C-C0A56614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9BB29-97C6-4B05-903A-825D62E9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8F343-CF77-4405-AA7B-A9805A20E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69C66-A645-4180-90E7-9C6D4964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A77B-81D4-4111-817B-228FC879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C3DE0-C7F8-4E84-A46D-0C02E96D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BC3A-1208-453B-8E93-4EC8CB29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2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288E-5DD5-4894-B59D-42D3D72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5C7A-D99A-4EC4-B546-EFD8A481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36DE-AC87-4D69-8A2D-C1C5A83E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28595-ECBC-4C2E-B476-95B88BCD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1D76-2202-444E-85D4-3C094FAF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341B-71C8-4132-A168-5047CE32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EF871-493B-4DC0-A431-6E4802F5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F646-9150-42B8-997F-2D8166BC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B922-5681-4D15-9F6F-A1B49497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B695-7FB7-438F-B300-2F4F7E14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574E-E175-43DE-BA70-CDB741A2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647C-6A15-48D1-A99F-14AE28B9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20053-1070-4757-91FE-668AA477F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29F90-A2E9-4CE0-8E8D-67FA91A7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8E3B-03E0-4612-A2A3-84C543F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C8CB9-3104-4E1A-B69E-B84B0508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AEBC-5B2D-49EC-9CB3-90624136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F14A-E791-48B4-9FB3-7D19A5E1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DFE0E-37CE-408E-9873-21039741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93E25-0E84-40C8-BE94-997052076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A4C9D-0275-4331-BD2A-AFBA95CA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77183-4CC3-49E9-8D3C-E157122C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0E3F3-CE01-43C0-9B0E-98766701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C1B0A-1A91-4D7F-8972-73814DF1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3E20-145C-4803-9162-A7DDAC63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1A597-8F8F-4F7D-94CE-E4AF3A59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066A-5578-4446-A5E0-AC821ED8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15941-EC1C-4F26-8C7B-7410AC3A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86613-4C2F-4ED5-8CC9-25E02039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9460C-2BDC-41B7-98EE-B477D9EF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A7AAA-0220-4E5B-A372-402BA152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60F8-5A02-4376-B2FB-3EC56450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781B-1F20-40FF-BE90-ECB1917E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D48D6-D486-4EC4-97D4-EB8ECBC6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E2C9A-0C60-42F5-9431-52371925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FCD4-6B6E-47FB-BBA2-C40E96FD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050E-69EF-4A5C-A46C-72ADB3BC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542D-4E5D-4084-9067-B266655B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CFEED-FEF7-4376-8E88-FC70436B5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825E-468C-4318-B49B-7FDCAC413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7DBAB-F7D7-4CB4-8890-5F3630C4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21F7-E948-4548-B397-3D95881F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351A9-C2C8-4042-A9FC-A73E5362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AB905-B357-40B4-B3D9-5118C720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702E-3B8E-4D2F-8789-294711CE9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6936-1A13-4F3A-B01A-DD0B210E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6288-7788-49B1-8560-952DDE6377D3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A7FA-06BA-4FCD-835D-7BCFD6ED8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67ED-EF6A-4957-84D7-CDA536AE6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5CE6-F374-4CD9-A869-636E570FE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6268D5-EAD4-48C3-A60E-A2D1E2588ED2}"/>
              </a:ext>
            </a:extLst>
          </p:cNvPr>
          <p:cNvSpPr/>
          <p:nvPr/>
        </p:nvSpPr>
        <p:spPr>
          <a:xfrm>
            <a:off x="4985657" y="1287624"/>
            <a:ext cx="2220686" cy="1614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  <a:p>
            <a:pPr algn="ctr"/>
            <a:r>
              <a:rPr lang="en-US" dirty="0"/>
              <a:t>Module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ABCB73-408F-410A-96B8-3CE87F7F13E6}"/>
              </a:ext>
            </a:extLst>
          </p:cNvPr>
          <p:cNvGrpSpPr/>
          <p:nvPr/>
        </p:nvGrpSpPr>
        <p:grpSpPr>
          <a:xfrm>
            <a:off x="7206343" y="1920551"/>
            <a:ext cx="102637" cy="348342"/>
            <a:chOff x="6718041" y="1791478"/>
            <a:chExt cx="102637" cy="3483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9A1236-77A7-49D4-BD8B-9521CE70D473}"/>
                </a:ext>
              </a:extLst>
            </p:cNvPr>
            <p:cNvSpPr/>
            <p:nvPr/>
          </p:nvSpPr>
          <p:spPr>
            <a:xfrm>
              <a:off x="6718041" y="1791478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C8C499-DF41-4AD5-B7BD-68F526228FA5}"/>
                </a:ext>
              </a:extLst>
            </p:cNvPr>
            <p:cNvSpPr/>
            <p:nvPr/>
          </p:nvSpPr>
          <p:spPr>
            <a:xfrm>
              <a:off x="6718041" y="2009192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6068A9D-A635-439E-AD84-4DF3939D2C71}"/>
              </a:ext>
            </a:extLst>
          </p:cNvPr>
          <p:cNvSpPr/>
          <p:nvPr/>
        </p:nvSpPr>
        <p:spPr>
          <a:xfrm rot="16200000">
            <a:off x="4649754" y="1649962"/>
            <a:ext cx="517848" cy="153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X357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F10950-1D95-4F9A-A78C-5726C72DC2E0}"/>
              </a:ext>
            </a:extLst>
          </p:cNvPr>
          <p:cNvSpPr/>
          <p:nvPr/>
        </p:nvSpPr>
        <p:spPr>
          <a:xfrm rot="16200000">
            <a:off x="4649753" y="2366863"/>
            <a:ext cx="517848" cy="1539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X358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D7033F-C5D0-4B51-9AFA-93BFA0134D99}"/>
              </a:ext>
            </a:extLst>
          </p:cNvPr>
          <p:cNvSpPr/>
          <p:nvPr/>
        </p:nvSpPr>
        <p:spPr>
          <a:xfrm>
            <a:off x="8719457" y="3741576"/>
            <a:ext cx="1222310" cy="16608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Charger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D634EC-4838-4D24-86D2-563AA9BCC4D5}"/>
              </a:ext>
            </a:extLst>
          </p:cNvPr>
          <p:cNvGrpSpPr/>
          <p:nvPr/>
        </p:nvGrpSpPr>
        <p:grpSpPr>
          <a:xfrm rot="16200000">
            <a:off x="9279294" y="3516086"/>
            <a:ext cx="102637" cy="348342"/>
            <a:chOff x="6718041" y="1791478"/>
            <a:chExt cx="102637" cy="34834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5E6233-645C-4A58-A7F7-7EE98E6336B2}"/>
                </a:ext>
              </a:extLst>
            </p:cNvPr>
            <p:cNvSpPr/>
            <p:nvPr/>
          </p:nvSpPr>
          <p:spPr>
            <a:xfrm>
              <a:off x="6718041" y="1791478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3F06AD-511A-4487-8E57-33BB32A1C3CB}"/>
                </a:ext>
              </a:extLst>
            </p:cNvPr>
            <p:cNvSpPr/>
            <p:nvPr/>
          </p:nvSpPr>
          <p:spPr>
            <a:xfrm>
              <a:off x="6718041" y="2009192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15775-F19F-4D31-9E60-65E0F3C3D8C3}"/>
              </a:ext>
            </a:extLst>
          </p:cNvPr>
          <p:cNvSpPr/>
          <p:nvPr/>
        </p:nvSpPr>
        <p:spPr>
          <a:xfrm>
            <a:off x="8350898" y="3013788"/>
            <a:ext cx="1903445" cy="6251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HVJB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705A43-9601-469B-8810-D190E7C00568}"/>
              </a:ext>
            </a:extLst>
          </p:cNvPr>
          <p:cNvGrpSpPr/>
          <p:nvPr/>
        </p:nvGrpSpPr>
        <p:grpSpPr>
          <a:xfrm rot="16200000">
            <a:off x="9279295" y="2800738"/>
            <a:ext cx="102637" cy="348342"/>
            <a:chOff x="6718041" y="1791478"/>
            <a:chExt cx="102637" cy="34834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7E7E88-64F1-454A-A0CA-A281A100FF05}"/>
                </a:ext>
              </a:extLst>
            </p:cNvPr>
            <p:cNvSpPr/>
            <p:nvPr/>
          </p:nvSpPr>
          <p:spPr>
            <a:xfrm>
              <a:off x="6718041" y="1791478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ACBD03-7CAB-4ED2-908B-0B0B7E9271EA}"/>
                </a:ext>
              </a:extLst>
            </p:cNvPr>
            <p:cNvSpPr/>
            <p:nvPr/>
          </p:nvSpPr>
          <p:spPr>
            <a:xfrm>
              <a:off x="6718041" y="2009192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F245D9-04A2-401F-9DDE-A1E93DA2EA5E}"/>
              </a:ext>
            </a:extLst>
          </p:cNvPr>
          <p:cNvCxnSpPr>
            <a:stCxn id="6" idx="6"/>
            <a:endCxn id="16" idx="6"/>
          </p:cNvCxnSpPr>
          <p:nvPr/>
        </p:nvCxnSpPr>
        <p:spPr>
          <a:xfrm>
            <a:off x="7308980" y="2203579"/>
            <a:ext cx="1912777" cy="720012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278B98F-25D2-4256-96BC-2A1D17E4B67E}"/>
              </a:ext>
            </a:extLst>
          </p:cNvPr>
          <p:cNvCxnSpPr>
            <a:stCxn id="5" idx="6"/>
            <a:endCxn id="17" idx="6"/>
          </p:cNvCxnSpPr>
          <p:nvPr/>
        </p:nvCxnSpPr>
        <p:spPr>
          <a:xfrm>
            <a:off x="7308980" y="1985865"/>
            <a:ext cx="2130491" cy="937726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02F9D0-B3A6-428C-A85E-557386C4FBDE}"/>
              </a:ext>
            </a:extLst>
          </p:cNvPr>
          <p:cNvSpPr/>
          <p:nvPr/>
        </p:nvSpPr>
        <p:spPr>
          <a:xfrm>
            <a:off x="2041849" y="3834881"/>
            <a:ext cx="1222310" cy="8957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Sender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BFA465-17C5-40E6-BC7E-B01FA1661DA8}"/>
              </a:ext>
            </a:extLst>
          </p:cNvPr>
          <p:cNvSpPr/>
          <p:nvPr/>
        </p:nvSpPr>
        <p:spPr>
          <a:xfrm>
            <a:off x="2041849" y="1643738"/>
            <a:ext cx="1222310" cy="8957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BCM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8FCDE3-04D5-43FB-AD7F-B6C5BE138C64}"/>
              </a:ext>
            </a:extLst>
          </p:cNvPr>
          <p:cNvSpPr/>
          <p:nvPr/>
        </p:nvSpPr>
        <p:spPr>
          <a:xfrm>
            <a:off x="3702694" y="1810910"/>
            <a:ext cx="718457" cy="5505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MOSFETs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00C0B-36A9-4C80-8DB6-E40522726CB7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3264159" y="2086164"/>
            <a:ext cx="438535" cy="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A6C9530-142A-4CCB-AC8B-F6C0EA9BA2A7}"/>
              </a:ext>
            </a:extLst>
          </p:cNvPr>
          <p:cNvCxnSpPr>
            <a:stCxn id="24" idx="3"/>
            <a:endCxn id="8" idx="0"/>
          </p:cNvCxnSpPr>
          <p:nvPr/>
        </p:nvCxnSpPr>
        <p:spPr>
          <a:xfrm flipV="1">
            <a:off x="4421151" y="1726941"/>
            <a:ext cx="410549" cy="359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BA8305A-90BE-4D23-AEDC-36646FE30923}"/>
              </a:ext>
            </a:extLst>
          </p:cNvPr>
          <p:cNvCxnSpPr>
            <a:stCxn id="24" idx="3"/>
            <a:endCxn id="9" idx="0"/>
          </p:cNvCxnSpPr>
          <p:nvPr/>
        </p:nvCxnSpPr>
        <p:spPr>
          <a:xfrm>
            <a:off x="4421151" y="2086164"/>
            <a:ext cx="410548" cy="357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3A725AB-35D3-42BB-89F6-C37CC9FA5468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rot="5400000" flipH="1" flipV="1">
            <a:off x="3692981" y="428041"/>
            <a:ext cx="175721" cy="2255675"/>
          </a:xfrm>
          <a:prstGeom prst="bentConnector3">
            <a:avLst>
              <a:gd name="adj1" fmla="val 241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0763F6-F3C1-4CE6-920B-EC59AB1DE787}"/>
              </a:ext>
            </a:extLst>
          </p:cNvPr>
          <p:cNvSpPr txBox="1"/>
          <p:nvPr/>
        </p:nvSpPr>
        <p:spPr>
          <a:xfrm>
            <a:off x="3410387" y="1018170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CAN 1000bps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DC8B5E8-23B3-425A-A5FD-6B9E0EC0A0F7}"/>
              </a:ext>
            </a:extLst>
          </p:cNvPr>
          <p:cNvCxnSpPr>
            <a:stCxn id="22" idx="1"/>
            <a:endCxn id="23" idx="1"/>
          </p:cNvCxnSpPr>
          <p:nvPr/>
        </p:nvCxnSpPr>
        <p:spPr>
          <a:xfrm rot="10800000">
            <a:off x="2041849" y="2091608"/>
            <a:ext cx="12700" cy="21911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BF8BC3A-EDE1-4503-B67C-9B4A1E031A72}"/>
              </a:ext>
            </a:extLst>
          </p:cNvPr>
          <p:cNvSpPr txBox="1"/>
          <p:nvPr/>
        </p:nvSpPr>
        <p:spPr>
          <a:xfrm rot="16200000">
            <a:off x="1416642" y="2883165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CAN 500bps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08605F-AF94-489B-8B0D-F45CD6BD4D7C}"/>
              </a:ext>
            </a:extLst>
          </p:cNvPr>
          <p:cNvSpPr/>
          <p:nvPr/>
        </p:nvSpPr>
        <p:spPr>
          <a:xfrm>
            <a:off x="5141943" y="3638938"/>
            <a:ext cx="1699730" cy="121919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8E70057-5765-43C3-965B-7FD51D1E035C}"/>
              </a:ext>
            </a:extLst>
          </p:cNvPr>
          <p:cNvCxnSpPr>
            <a:stCxn id="40" idx="2"/>
            <a:endCxn id="22" idx="2"/>
          </p:cNvCxnSpPr>
          <p:nvPr/>
        </p:nvCxnSpPr>
        <p:spPr>
          <a:xfrm rot="5400000" flipH="1">
            <a:off x="4258647" y="3124976"/>
            <a:ext cx="127517" cy="3338804"/>
          </a:xfrm>
          <a:prstGeom prst="bentConnector3">
            <a:avLst>
              <a:gd name="adj1" fmla="val -17927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2A8F765-3C47-4F43-8E5D-5A0E7B046121}"/>
              </a:ext>
            </a:extLst>
          </p:cNvPr>
          <p:cNvCxnSpPr>
            <a:stCxn id="40" idx="0"/>
            <a:endCxn id="23" idx="2"/>
          </p:cNvCxnSpPr>
          <p:nvPr/>
        </p:nvCxnSpPr>
        <p:spPr>
          <a:xfrm rot="16200000" flipV="1">
            <a:off x="3772675" y="1419805"/>
            <a:ext cx="1099462" cy="3338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E086DA-30B9-4863-BC9E-7417908F973B}"/>
              </a:ext>
            </a:extLst>
          </p:cNvPr>
          <p:cNvSpPr txBox="1"/>
          <p:nvPr/>
        </p:nvSpPr>
        <p:spPr>
          <a:xfrm>
            <a:off x="3586163" y="286718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2DCDB9-5D53-453D-896D-B6C295F7CDB9}"/>
              </a:ext>
            </a:extLst>
          </p:cNvPr>
          <p:cNvSpPr txBox="1"/>
          <p:nvPr/>
        </p:nvSpPr>
        <p:spPr>
          <a:xfrm>
            <a:off x="3604350" y="48581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9C33C1-F32E-4F3B-81FF-EC238CD9F2BE}"/>
              </a:ext>
            </a:extLst>
          </p:cNvPr>
          <p:cNvSpPr txBox="1"/>
          <p:nvPr/>
        </p:nvSpPr>
        <p:spPr>
          <a:xfrm>
            <a:off x="7528249" y="403309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USB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1150A13-9BDB-4CAD-ACF5-CE638203AF3C}"/>
              </a:ext>
            </a:extLst>
          </p:cNvPr>
          <p:cNvCxnSpPr>
            <a:endCxn id="10" idx="1"/>
          </p:cNvCxnSpPr>
          <p:nvPr/>
        </p:nvCxnSpPr>
        <p:spPr>
          <a:xfrm>
            <a:off x="6841673" y="4248537"/>
            <a:ext cx="1877784" cy="323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08BEAC-6DCA-46DD-85E3-9829784F4B79}"/>
              </a:ext>
            </a:extLst>
          </p:cNvPr>
          <p:cNvSpPr txBox="1"/>
          <p:nvPr/>
        </p:nvSpPr>
        <p:spPr>
          <a:xfrm>
            <a:off x="8265368" y="198700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High Voltage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EF1DFF-6947-4C37-98F3-4A69CFF2F48D}"/>
              </a:ext>
            </a:extLst>
          </p:cNvPr>
          <p:cNvSpPr/>
          <p:nvPr/>
        </p:nvSpPr>
        <p:spPr>
          <a:xfrm>
            <a:off x="10757415" y="4511218"/>
            <a:ext cx="455645" cy="4082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/>
              <a:t>J1772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297D7A-30D8-42BD-9AF3-95AB501BAD41}"/>
              </a:ext>
            </a:extLst>
          </p:cNvPr>
          <p:cNvGrpSpPr/>
          <p:nvPr/>
        </p:nvGrpSpPr>
        <p:grpSpPr>
          <a:xfrm>
            <a:off x="9890448" y="4521393"/>
            <a:ext cx="102637" cy="348342"/>
            <a:chOff x="6718041" y="1791478"/>
            <a:chExt cx="102637" cy="34834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CB7AA52-6352-494C-9E00-2E1F79AD406A}"/>
                </a:ext>
              </a:extLst>
            </p:cNvPr>
            <p:cNvSpPr/>
            <p:nvPr/>
          </p:nvSpPr>
          <p:spPr>
            <a:xfrm>
              <a:off x="6718041" y="1791478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67C90F-1E53-4E0C-8832-41DC2FC9BDC1}"/>
                </a:ext>
              </a:extLst>
            </p:cNvPr>
            <p:cNvSpPr/>
            <p:nvPr/>
          </p:nvSpPr>
          <p:spPr>
            <a:xfrm>
              <a:off x="6718041" y="2009192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D18C46-6351-4253-99EB-8356A282E439}"/>
              </a:ext>
            </a:extLst>
          </p:cNvPr>
          <p:cNvGrpSpPr/>
          <p:nvPr/>
        </p:nvGrpSpPr>
        <p:grpSpPr>
          <a:xfrm>
            <a:off x="10696768" y="4530724"/>
            <a:ext cx="102637" cy="348342"/>
            <a:chOff x="6718041" y="1791478"/>
            <a:chExt cx="102637" cy="34834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45D3FCC-30CB-4216-8C57-57209A4BB7EE}"/>
                </a:ext>
              </a:extLst>
            </p:cNvPr>
            <p:cNvSpPr/>
            <p:nvPr/>
          </p:nvSpPr>
          <p:spPr>
            <a:xfrm>
              <a:off x="6718041" y="1791478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6C7DD8C-D107-4E1C-A3C8-2143D41E8F2F}"/>
                </a:ext>
              </a:extLst>
            </p:cNvPr>
            <p:cNvSpPr/>
            <p:nvPr/>
          </p:nvSpPr>
          <p:spPr>
            <a:xfrm>
              <a:off x="6718041" y="2009192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837F87-CB85-41EE-9E02-75699953F619}"/>
              </a:ext>
            </a:extLst>
          </p:cNvPr>
          <p:cNvCxnSpPr>
            <a:stCxn id="41" idx="6"/>
            <a:endCxn id="45" idx="2"/>
          </p:cNvCxnSpPr>
          <p:nvPr/>
        </p:nvCxnSpPr>
        <p:spPr>
          <a:xfrm>
            <a:off x="9993085" y="4586707"/>
            <a:ext cx="703683" cy="93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CAE0B7-0017-4F66-98CE-0D75E5AAFDC6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9993085" y="4804421"/>
            <a:ext cx="703683" cy="93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34987B-667D-46CA-8953-ED16BC62E6A3}"/>
              </a:ext>
            </a:extLst>
          </p:cNvPr>
          <p:cNvGrpSpPr/>
          <p:nvPr/>
        </p:nvGrpSpPr>
        <p:grpSpPr>
          <a:xfrm>
            <a:off x="9916108" y="3964668"/>
            <a:ext cx="102637" cy="348342"/>
            <a:chOff x="6718041" y="1791478"/>
            <a:chExt cx="102637" cy="34834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DE9230-A200-4E40-9DF0-CC93D69D983C}"/>
                </a:ext>
              </a:extLst>
            </p:cNvPr>
            <p:cNvSpPr/>
            <p:nvPr/>
          </p:nvSpPr>
          <p:spPr>
            <a:xfrm>
              <a:off x="6718041" y="1791478"/>
              <a:ext cx="102637" cy="1306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37D9B0-A646-4F60-8138-732B1AE15572}"/>
                </a:ext>
              </a:extLst>
            </p:cNvPr>
            <p:cNvSpPr/>
            <p:nvPr/>
          </p:nvSpPr>
          <p:spPr>
            <a:xfrm>
              <a:off x="6718041" y="2009192"/>
              <a:ext cx="102637" cy="1306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F9F47F-901A-4E6D-B1BF-137D07B6BA81}"/>
              </a:ext>
            </a:extLst>
          </p:cNvPr>
          <p:cNvGrpSpPr/>
          <p:nvPr/>
        </p:nvGrpSpPr>
        <p:grpSpPr>
          <a:xfrm rot="16200000">
            <a:off x="10933919" y="4305234"/>
            <a:ext cx="102637" cy="348342"/>
            <a:chOff x="6718041" y="1791478"/>
            <a:chExt cx="102637" cy="34834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0213630-A47C-48A5-8DD8-91005C038DB6}"/>
                </a:ext>
              </a:extLst>
            </p:cNvPr>
            <p:cNvSpPr/>
            <p:nvPr/>
          </p:nvSpPr>
          <p:spPr>
            <a:xfrm>
              <a:off x="6718041" y="1791478"/>
              <a:ext cx="102637" cy="1306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98AAA0-54B2-4E95-A130-A8D623F7B625}"/>
                </a:ext>
              </a:extLst>
            </p:cNvPr>
            <p:cNvSpPr/>
            <p:nvPr/>
          </p:nvSpPr>
          <p:spPr>
            <a:xfrm>
              <a:off x="6718041" y="2009192"/>
              <a:ext cx="102637" cy="1306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E66E3FA-5089-4E99-8729-0763F3C10FD0}"/>
              </a:ext>
            </a:extLst>
          </p:cNvPr>
          <p:cNvCxnSpPr>
            <a:stCxn id="55" idx="6"/>
            <a:endCxn id="57" idx="6"/>
          </p:cNvCxnSpPr>
          <p:nvPr/>
        </p:nvCxnSpPr>
        <p:spPr>
          <a:xfrm>
            <a:off x="10018745" y="4247696"/>
            <a:ext cx="857636" cy="1803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C9EE765-8C46-44A4-A172-D58A4CF4729A}"/>
              </a:ext>
            </a:extLst>
          </p:cNvPr>
          <p:cNvCxnSpPr>
            <a:stCxn id="54" idx="6"/>
            <a:endCxn id="58" idx="6"/>
          </p:cNvCxnSpPr>
          <p:nvPr/>
        </p:nvCxnSpPr>
        <p:spPr>
          <a:xfrm>
            <a:off x="10018745" y="4029982"/>
            <a:ext cx="1075350" cy="398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5B7B4A-4E32-450E-8C39-34EA72A26459}"/>
              </a:ext>
            </a:extLst>
          </p:cNvPr>
          <p:cNvSpPr txBox="1"/>
          <p:nvPr/>
        </p:nvSpPr>
        <p:spPr>
          <a:xfrm>
            <a:off x="10287872" y="384291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Proximity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504884-E1E5-4840-A4D6-6A66B148927A}"/>
              </a:ext>
            </a:extLst>
          </p:cNvPr>
          <p:cNvSpPr txBox="1"/>
          <p:nvPr/>
        </p:nvSpPr>
        <p:spPr>
          <a:xfrm>
            <a:off x="10238105" y="4060242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Pilot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47C871-2D46-4D09-B6CE-362A1A663F2E}"/>
              </a:ext>
            </a:extLst>
          </p:cNvPr>
          <p:cNvCxnSpPr>
            <a:stCxn id="2" idx="6"/>
          </p:cNvCxnSpPr>
          <p:nvPr/>
        </p:nvCxnSpPr>
        <p:spPr>
          <a:xfrm>
            <a:off x="11213060" y="4715357"/>
            <a:ext cx="6648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509E21-2A76-431B-BBAC-D1FBC4D089CE}"/>
              </a:ext>
            </a:extLst>
          </p:cNvPr>
          <p:cNvGrpSpPr/>
          <p:nvPr/>
        </p:nvGrpSpPr>
        <p:grpSpPr>
          <a:xfrm rot="16200000">
            <a:off x="9322837" y="5279573"/>
            <a:ext cx="102637" cy="348342"/>
            <a:chOff x="6718041" y="1791478"/>
            <a:chExt cx="102637" cy="34834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F8DA96F-B252-47B5-B702-726EBCBB7D90}"/>
                </a:ext>
              </a:extLst>
            </p:cNvPr>
            <p:cNvSpPr/>
            <p:nvPr/>
          </p:nvSpPr>
          <p:spPr>
            <a:xfrm>
              <a:off x="6718041" y="1791478"/>
              <a:ext cx="102637" cy="1306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0D19ED1-C22D-44B1-BB23-4C156BADAD85}"/>
                </a:ext>
              </a:extLst>
            </p:cNvPr>
            <p:cNvSpPr/>
            <p:nvPr/>
          </p:nvSpPr>
          <p:spPr>
            <a:xfrm>
              <a:off x="6718041" y="2009192"/>
              <a:ext cx="102637" cy="130628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A9BD17-D4FD-45CA-A4F8-8509C5C1B8BC}"/>
              </a:ext>
            </a:extLst>
          </p:cNvPr>
          <p:cNvCxnSpPr>
            <a:stCxn id="66" idx="2"/>
          </p:cNvCxnSpPr>
          <p:nvPr/>
        </p:nvCxnSpPr>
        <p:spPr>
          <a:xfrm flipH="1">
            <a:off x="9483012" y="5505063"/>
            <a:ext cx="1" cy="82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5868EA-1511-4B69-B18E-1EC96C9DC15E}"/>
              </a:ext>
            </a:extLst>
          </p:cNvPr>
          <p:cNvSpPr txBox="1"/>
          <p:nvPr/>
        </p:nvSpPr>
        <p:spPr>
          <a:xfrm rot="16200000">
            <a:off x="9275322" y="5729286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D1 = 12v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C8B5A4F-5D2E-4743-9F54-5127BFD60E8E}"/>
              </a:ext>
            </a:extLst>
          </p:cNvPr>
          <p:cNvSpPr/>
          <p:nvPr/>
        </p:nvSpPr>
        <p:spPr>
          <a:xfrm rot="16200000">
            <a:off x="8985381" y="5388429"/>
            <a:ext cx="102637" cy="13062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0CEE4F-28DC-4B9A-9F79-984B8B62309E}"/>
              </a:ext>
            </a:extLst>
          </p:cNvPr>
          <p:cNvCxnSpPr>
            <a:stCxn id="65" idx="2"/>
          </p:cNvCxnSpPr>
          <p:nvPr/>
        </p:nvCxnSpPr>
        <p:spPr>
          <a:xfrm flipH="1">
            <a:off x="9265298" y="5505063"/>
            <a:ext cx="1" cy="82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1C2EA0-0CFA-4289-8C5A-681EB1FF4DAC}"/>
              </a:ext>
            </a:extLst>
          </p:cNvPr>
          <p:cNvCxnSpPr>
            <a:stCxn id="70" idx="2"/>
          </p:cNvCxnSpPr>
          <p:nvPr/>
        </p:nvCxnSpPr>
        <p:spPr>
          <a:xfrm flipH="1">
            <a:off x="9036699" y="5505062"/>
            <a:ext cx="1" cy="82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EACD322-0520-469F-B2E1-5C6571BDC32E}"/>
              </a:ext>
            </a:extLst>
          </p:cNvPr>
          <p:cNvSpPr txBox="1"/>
          <p:nvPr/>
        </p:nvSpPr>
        <p:spPr>
          <a:xfrm rot="16200000">
            <a:off x="8979466" y="574615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Power = 12v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CDAC0C0-951E-40B2-A301-E05E8924A9DC}"/>
              </a:ext>
            </a:extLst>
          </p:cNvPr>
          <p:cNvSpPr txBox="1"/>
          <p:nvPr/>
        </p:nvSpPr>
        <p:spPr>
          <a:xfrm rot="16200000">
            <a:off x="8914635" y="5729286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756790-02E4-492D-A824-B2BF1BB1914D}"/>
              </a:ext>
            </a:extLst>
          </p:cNvPr>
          <p:cNvSpPr txBox="1"/>
          <p:nvPr/>
        </p:nvSpPr>
        <p:spPr>
          <a:xfrm>
            <a:off x="10052178" y="4594062"/>
            <a:ext cx="6399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 Voltage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C3B826-2CE5-4B7E-A7EB-196704F2015F}"/>
              </a:ext>
            </a:extLst>
          </p:cNvPr>
          <p:cNvSpPr/>
          <p:nvPr/>
        </p:nvSpPr>
        <p:spPr>
          <a:xfrm rot="16200000">
            <a:off x="6616567" y="1906944"/>
            <a:ext cx="807104" cy="356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Contactors</a:t>
            </a:r>
          </a:p>
        </p:txBody>
      </p:sp>
    </p:spTree>
    <p:extLst>
      <p:ext uri="{BB962C8B-B14F-4D97-AF65-F5344CB8AC3E}">
        <p14:creationId xmlns:p14="http://schemas.microsoft.com/office/powerpoint/2010/main" val="163258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6DA40A-5AB4-4A7C-BD86-F22FC38488DC}"/>
              </a:ext>
            </a:extLst>
          </p:cNvPr>
          <p:cNvSpPr/>
          <p:nvPr/>
        </p:nvSpPr>
        <p:spPr>
          <a:xfrm>
            <a:off x="2447730" y="216578"/>
            <a:ext cx="6574971" cy="1102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2014 Spark EV A123</a:t>
            </a:r>
          </a:p>
          <a:p>
            <a:pPr algn="ctr"/>
            <a:r>
              <a:rPr lang="en-US" dirty="0"/>
              <a:t>Battery Module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C26493-84C5-4247-8832-D9D56EE4A0BC}"/>
              </a:ext>
            </a:extLst>
          </p:cNvPr>
          <p:cNvSpPr/>
          <p:nvPr/>
        </p:nvSpPr>
        <p:spPr>
          <a:xfrm>
            <a:off x="9379595" y="580222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9C5769-0BDB-4EDD-A03A-5053F9EE801F}"/>
              </a:ext>
            </a:extLst>
          </p:cNvPr>
          <p:cNvSpPr/>
          <p:nvPr/>
        </p:nvSpPr>
        <p:spPr>
          <a:xfrm>
            <a:off x="10683966" y="2686687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13AE3A-F601-4498-ADEC-1841C6CE9E6D}"/>
              </a:ext>
            </a:extLst>
          </p:cNvPr>
          <p:cNvSpPr/>
          <p:nvPr/>
        </p:nvSpPr>
        <p:spPr>
          <a:xfrm>
            <a:off x="3539414" y="1321210"/>
            <a:ext cx="1583092" cy="247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X357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E57F0-46BC-4EA9-BEDD-289FA014F2D4}"/>
              </a:ext>
            </a:extLst>
          </p:cNvPr>
          <p:cNvSpPr/>
          <p:nvPr/>
        </p:nvSpPr>
        <p:spPr>
          <a:xfrm>
            <a:off x="6166708" y="1321210"/>
            <a:ext cx="1595500" cy="247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X358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0B437E-E0C8-48F2-8CB6-5323D4B88C1E}"/>
              </a:ext>
            </a:extLst>
          </p:cNvPr>
          <p:cNvSpPr/>
          <p:nvPr/>
        </p:nvSpPr>
        <p:spPr>
          <a:xfrm>
            <a:off x="4451514" y="4777529"/>
            <a:ext cx="2892489" cy="18198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BCM (Mega)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77C39AB-DC40-48D6-8A32-E8B4D7ED935A}"/>
              </a:ext>
            </a:extLst>
          </p:cNvPr>
          <p:cNvCxnSpPr>
            <a:cxnSpLocks/>
            <a:stCxn id="126" idx="0"/>
            <a:endCxn id="121" idx="3"/>
          </p:cNvCxnSpPr>
          <p:nvPr/>
        </p:nvCxnSpPr>
        <p:spPr>
          <a:xfrm rot="5400000" flipH="1" flipV="1">
            <a:off x="1613781" y="2779325"/>
            <a:ext cx="3378993" cy="1139097"/>
          </a:xfrm>
          <a:prstGeom prst="bentConnector3">
            <a:avLst>
              <a:gd name="adj1" fmla="val 92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64E222-78F1-4093-A0CD-2409627E15B6}"/>
              </a:ext>
            </a:extLst>
          </p:cNvPr>
          <p:cNvSpPr txBox="1"/>
          <p:nvPr/>
        </p:nvSpPr>
        <p:spPr>
          <a:xfrm>
            <a:off x="9876898" y="5575941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CAN 500bps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F4F7D0-49AD-42E7-B648-DEED0FAFA8AC}"/>
              </a:ext>
            </a:extLst>
          </p:cNvPr>
          <p:cNvSpPr/>
          <p:nvPr/>
        </p:nvSpPr>
        <p:spPr>
          <a:xfrm rot="16200000">
            <a:off x="8797596" y="594922"/>
            <a:ext cx="807104" cy="356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Contactors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07A2FE4-3D65-451E-9E46-6A3B3ABB40DB}"/>
              </a:ext>
            </a:extLst>
          </p:cNvPr>
          <p:cNvSpPr/>
          <p:nvPr/>
        </p:nvSpPr>
        <p:spPr>
          <a:xfrm>
            <a:off x="5297855" y="4628282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CE8946-A4D8-42E0-99DD-6B0D209634B0}"/>
              </a:ext>
            </a:extLst>
          </p:cNvPr>
          <p:cNvSpPr/>
          <p:nvPr/>
        </p:nvSpPr>
        <p:spPr>
          <a:xfrm>
            <a:off x="6358310" y="1569045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0060BDB-26F1-4518-BDA6-E015FDF1B097}"/>
              </a:ext>
            </a:extLst>
          </p:cNvPr>
          <p:cNvSpPr/>
          <p:nvPr/>
        </p:nvSpPr>
        <p:spPr>
          <a:xfrm>
            <a:off x="7505149" y="158049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A29C14-B70F-4D90-9303-B2BFBE54D445}"/>
              </a:ext>
            </a:extLst>
          </p:cNvPr>
          <p:cNvSpPr/>
          <p:nvPr/>
        </p:nvSpPr>
        <p:spPr>
          <a:xfrm>
            <a:off x="7147236" y="158049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C2914DD-7848-4D95-BF3C-9DD99C3FA240}"/>
              </a:ext>
            </a:extLst>
          </p:cNvPr>
          <p:cNvSpPr/>
          <p:nvPr/>
        </p:nvSpPr>
        <p:spPr>
          <a:xfrm>
            <a:off x="6737538" y="1569045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EBC3BCF-E736-4D09-953F-98DBC8E702FF}"/>
              </a:ext>
            </a:extLst>
          </p:cNvPr>
          <p:cNvSpPr txBox="1"/>
          <p:nvPr/>
        </p:nvSpPr>
        <p:spPr>
          <a:xfrm>
            <a:off x="6267790" y="1412142"/>
            <a:ext cx="1493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9                8                7             10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49F1243-9127-4CBE-866C-61418710FD7E}"/>
              </a:ext>
            </a:extLst>
          </p:cNvPr>
          <p:cNvSpPr/>
          <p:nvPr/>
        </p:nvSpPr>
        <p:spPr>
          <a:xfrm>
            <a:off x="9379595" y="855942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A4B7D0-B8FC-471D-BD8F-FFDECBEEE0BD}"/>
              </a:ext>
            </a:extLst>
          </p:cNvPr>
          <p:cNvSpPr/>
          <p:nvPr/>
        </p:nvSpPr>
        <p:spPr>
          <a:xfrm>
            <a:off x="2354540" y="5164846"/>
            <a:ext cx="1048106" cy="1253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Battery</a:t>
            </a:r>
          </a:p>
          <a:p>
            <a:pPr algn="ctr"/>
            <a:r>
              <a:rPr lang="en-US" sz="1000" dirty="0" err="1"/>
              <a:t>CANbus</a:t>
            </a:r>
            <a:endParaRPr lang="en-US" sz="10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90AC59-C530-4EAA-98A1-6E8DA9B33BEC}"/>
              </a:ext>
            </a:extLst>
          </p:cNvPr>
          <p:cNvSpPr/>
          <p:nvPr/>
        </p:nvSpPr>
        <p:spPr>
          <a:xfrm>
            <a:off x="2937638" y="5047469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6A79CC4-95FC-4534-BB12-993A57DE1ACE}"/>
              </a:ext>
            </a:extLst>
          </p:cNvPr>
          <p:cNvGrpSpPr/>
          <p:nvPr/>
        </p:nvGrpSpPr>
        <p:grpSpPr>
          <a:xfrm>
            <a:off x="3483622" y="1537212"/>
            <a:ext cx="456303" cy="215444"/>
            <a:chOff x="1478823" y="5537108"/>
            <a:chExt cx="456303" cy="21544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D74F43-A337-47A6-B739-F3869F07A6CD}"/>
                </a:ext>
              </a:extLst>
            </p:cNvPr>
            <p:cNvSpPr/>
            <p:nvPr/>
          </p:nvSpPr>
          <p:spPr>
            <a:xfrm>
              <a:off x="1533278" y="5579516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E72C9E-2426-4F28-B8EF-C821EE582A69}"/>
                </a:ext>
              </a:extLst>
            </p:cNvPr>
            <p:cNvSpPr txBox="1"/>
            <p:nvPr/>
          </p:nvSpPr>
          <p:spPr>
            <a:xfrm>
              <a:off x="1478823" y="5537108"/>
              <a:ext cx="4563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GND 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08CD0966-81E0-498B-A93B-9FB9CB39FEFF}"/>
              </a:ext>
            </a:extLst>
          </p:cNvPr>
          <p:cNvSpPr/>
          <p:nvPr/>
        </p:nvSpPr>
        <p:spPr>
          <a:xfrm>
            <a:off x="8441964" y="5084254"/>
            <a:ext cx="1177798" cy="12533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TesLorean</a:t>
            </a:r>
            <a:endParaRPr lang="en-US" sz="1000" dirty="0"/>
          </a:p>
          <a:p>
            <a:pPr algn="ctr"/>
            <a:r>
              <a:rPr lang="en-US" sz="1000" dirty="0" err="1"/>
              <a:t>CANbus</a:t>
            </a:r>
            <a:endParaRPr lang="en-US" sz="1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4CB9BF-56B4-4A79-A7D6-772E12C4FC37}"/>
              </a:ext>
            </a:extLst>
          </p:cNvPr>
          <p:cNvSpPr/>
          <p:nvPr/>
        </p:nvSpPr>
        <p:spPr>
          <a:xfrm>
            <a:off x="5772625" y="5036684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E932EA6-6E0A-4005-BADD-E62AD51E2A18}"/>
              </a:ext>
            </a:extLst>
          </p:cNvPr>
          <p:cNvSpPr/>
          <p:nvPr/>
        </p:nvSpPr>
        <p:spPr>
          <a:xfrm>
            <a:off x="5762795" y="5209630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60C07AE-719B-4B6C-8BF2-9B87B8E381C5}"/>
              </a:ext>
            </a:extLst>
          </p:cNvPr>
          <p:cNvSpPr/>
          <p:nvPr/>
        </p:nvSpPr>
        <p:spPr>
          <a:xfrm>
            <a:off x="5754393" y="5398337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F97515-2B9F-46BB-A6FF-552BC3EE93B4}"/>
              </a:ext>
            </a:extLst>
          </p:cNvPr>
          <p:cNvSpPr/>
          <p:nvPr/>
        </p:nvSpPr>
        <p:spPr>
          <a:xfrm>
            <a:off x="4353025" y="5053422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09E3171-B028-46C6-B47F-D6EC9E035CF2}"/>
              </a:ext>
            </a:extLst>
          </p:cNvPr>
          <p:cNvGrpSpPr/>
          <p:nvPr/>
        </p:nvGrpSpPr>
        <p:grpSpPr>
          <a:xfrm>
            <a:off x="8360267" y="5305166"/>
            <a:ext cx="59043" cy="796852"/>
            <a:chOff x="9402891" y="4870192"/>
            <a:chExt cx="59043" cy="79685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BAB441E-4655-4F24-AA9C-D4B11013CA14}"/>
                </a:ext>
              </a:extLst>
            </p:cNvPr>
            <p:cNvSpPr/>
            <p:nvPr/>
          </p:nvSpPr>
          <p:spPr>
            <a:xfrm>
              <a:off x="9406385" y="4870192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66EF5AD-20B9-4229-9FBC-1552E55FF6D1}"/>
                </a:ext>
              </a:extLst>
            </p:cNvPr>
            <p:cNvSpPr/>
            <p:nvPr/>
          </p:nvSpPr>
          <p:spPr>
            <a:xfrm>
              <a:off x="9406385" y="4980960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087FD8-14E9-45C1-9BF7-01938F0DDCDC}"/>
                </a:ext>
              </a:extLst>
            </p:cNvPr>
            <p:cNvSpPr/>
            <p:nvPr/>
          </p:nvSpPr>
          <p:spPr>
            <a:xfrm>
              <a:off x="9402891" y="5123416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7014AA9-C9B1-46C0-92E4-7D2BC5D89F74}"/>
                </a:ext>
              </a:extLst>
            </p:cNvPr>
            <p:cNvSpPr/>
            <p:nvPr/>
          </p:nvSpPr>
          <p:spPr>
            <a:xfrm>
              <a:off x="9402891" y="5229827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281608B-1C59-4E2D-BA2A-68A09D003F0A}"/>
                </a:ext>
              </a:extLst>
            </p:cNvPr>
            <p:cNvSpPr/>
            <p:nvPr/>
          </p:nvSpPr>
          <p:spPr>
            <a:xfrm>
              <a:off x="9407235" y="5352863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340873-352E-4A7E-A23B-13D1467D0054}"/>
                </a:ext>
              </a:extLst>
            </p:cNvPr>
            <p:cNvSpPr/>
            <p:nvPr/>
          </p:nvSpPr>
          <p:spPr>
            <a:xfrm>
              <a:off x="9416215" y="5485119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26A3260-06EB-44ED-AB7D-E5860A1935C7}"/>
                </a:ext>
              </a:extLst>
            </p:cNvPr>
            <p:cNvSpPr/>
            <p:nvPr/>
          </p:nvSpPr>
          <p:spPr>
            <a:xfrm>
              <a:off x="9416215" y="5601730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E4E64605-907C-43E4-A745-1424B3940439}"/>
              </a:ext>
            </a:extLst>
          </p:cNvPr>
          <p:cNvSpPr txBox="1"/>
          <p:nvPr/>
        </p:nvSpPr>
        <p:spPr>
          <a:xfrm>
            <a:off x="8489103" y="5240252"/>
            <a:ext cx="456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</a:t>
            </a:r>
            <a:endParaRPr lang="en-US" sz="500" dirty="0"/>
          </a:p>
          <a:p>
            <a:r>
              <a:rPr lang="en-US" sz="800" dirty="0"/>
              <a:t>SCK</a:t>
            </a:r>
          </a:p>
          <a:p>
            <a:r>
              <a:rPr lang="en-US" sz="800" dirty="0"/>
              <a:t>SI</a:t>
            </a:r>
          </a:p>
          <a:p>
            <a:r>
              <a:rPr lang="en-US" sz="800" dirty="0"/>
              <a:t>SO</a:t>
            </a:r>
          </a:p>
          <a:p>
            <a:r>
              <a:rPr lang="en-US" sz="800" dirty="0"/>
              <a:t>CS</a:t>
            </a:r>
          </a:p>
          <a:p>
            <a:r>
              <a:rPr lang="en-US" sz="800" dirty="0"/>
              <a:t>GND</a:t>
            </a:r>
          </a:p>
          <a:p>
            <a:r>
              <a:rPr lang="en-US" sz="800" dirty="0"/>
              <a:t>VCC 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7CBDF6-881A-40A8-BC81-94C32411B8FA}"/>
              </a:ext>
            </a:extLst>
          </p:cNvPr>
          <p:cNvGrpSpPr/>
          <p:nvPr/>
        </p:nvGrpSpPr>
        <p:grpSpPr>
          <a:xfrm>
            <a:off x="3411976" y="5382782"/>
            <a:ext cx="59043" cy="796852"/>
            <a:chOff x="9402891" y="4870192"/>
            <a:chExt cx="59043" cy="796852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CF91C6D-312D-46C2-AC2E-F4034CA022B8}"/>
                </a:ext>
              </a:extLst>
            </p:cNvPr>
            <p:cNvSpPr/>
            <p:nvPr/>
          </p:nvSpPr>
          <p:spPr>
            <a:xfrm>
              <a:off x="9406385" y="4870192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DA2ECA5-5AB0-4220-A61F-C8A677F6F3D4}"/>
                </a:ext>
              </a:extLst>
            </p:cNvPr>
            <p:cNvSpPr/>
            <p:nvPr/>
          </p:nvSpPr>
          <p:spPr>
            <a:xfrm>
              <a:off x="9406385" y="4980960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40F51E9-C12E-48E4-AE04-AB9C09A714D8}"/>
                </a:ext>
              </a:extLst>
            </p:cNvPr>
            <p:cNvSpPr/>
            <p:nvPr/>
          </p:nvSpPr>
          <p:spPr>
            <a:xfrm>
              <a:off x="9402891" y="5123416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BBFD051-5F05-44E3-9746-B0292CF550B9}"/>
                </a:ext>
              </a:extLst>
            </p:cNvPr>
            <p:cNvSpPr/>
            <p:nvPr/>
          </p:nvSpPr>
          <p:spPr>
            <a:xfrm>
              <a:off x="9402891" y="5229827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5D7903C-9591-4FEA-A2ED-15357213AE94}"/>
                </a:ext>
              </a:extLst>
            </p:cNvPr>
            <p:cNvSpPr/>
            <p:nvPr/>
          </p:nvSpPr>
          <p:spPr>
            <a:xfrm>
              <a:off x="9407235" y="5352863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49ED3D3-C164-4970-B304-EE40963855D6}"/>
                </a:ext>
              </a:extLst>
            </p:cNvPr>
            <p:cNvSpPr/>
            <p:nvPr/>
          </p:nvSpPr>
          <p:spPr>
            <a:xfrm>
              <a:off x="9416215" y="5485119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AC9C238-BEEB-4882-BFC1-444FA0E59A35}"/>
                </a:ext>
              </a:extLst>
            </p:cNvPr>
            <p:cNvSpPr/>
            <p:nvPr/>
          </p:nvSpPr>
          <p:spPr>
            <a:xfrm>
              <a:off x="9416215" y="5601730"/>
              <a:ext cx="45719" cy="6531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9C3BF93B-7211-4E17-A66D-F986A2DCD1EC}"/>
              </a:ext>
            </a:extLst>
          </p:cNvPr>
          <p:cNvSpPr txBox="1"/>
          <p:nvPr/>
        </p:nvSpPr>
        <p:spPr>
          <a:xfrm>
            <a:off x="3032938" y="5314450"/>
            <a:ext cx="37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</a:t>
            </a:r>
            <a:endParaRPr lang="en-US" sz="500" dirty="0"/>
          </a:p>
          <a:p>
            <a:r>
              <a:rPr lang="en-US" sz="800" dirty="0"/>
              <a:t>SCK</a:t>
            </a:r>
          </a:p>
          <a:p>
            <a:r>
              <a:rPr lang="en-US" sz="800" dirty="0"/>
              <a:t>SI</a:t>
            </a:r>
          </a:p>
          <a:p>
            <a:r>
              <a:rPr lang="en-US" sz="800" dirty="0"/>
              <a:t>SO</a:t>
            </a:r>
          </a:p>
          <a:p>
            <a:r>
              <a:rPr lang="en-US" sz="800" dirty="0"/>
              <a:t>CS</a:t>
            </a:r>
          </a:p>
          <a:p>
            <a:r>
              <a:rPr lang="en-US" sz="800" dirty="0"/>
              <a:t>GND</a:t>
            </a:r>
          </a:p>
          <a:p>
            <a:r>
              <a:rPr lang="en-US" sz="800" dirty="0"/>
              <a:t>VCC 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4C898AA-8470-430B-BB51-69DDCB248E49}"/>
              </a:ext>
            </a:extLst>
          </p:cNvPr>
          <p:cNvSpPr/>
          <p:nvPr/>
        </p:nvSpPr>
        <p:spPr>
          <a:xfrm>
            <a:off x="3857795" y="1547878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CBF1E1F-EF46-4A97-AF6A-739E7EDA1D03}"/>
              </a:ext>
            </a:extLst>
          </p:cNvPr>
          <p:cNvSpPr/>
          <p:nvPr/>
        </p:nvSpPr>
        <p:spPr>
          <a:xfrm>
            <a:off x="4651100" y="155933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F88BE44-9B16-45B7-9566-E6E37419DBA9}"/>
              </a:ext>
            </a:extLst>
          </p:cNvPr>
          <p:cNvSpPr/>
          <p:nvPr/>
        </p:nvSpPr>
        <p:spPr>
          <a:xfrm>
            <a:off x="4472342" y="1570779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7871251-282E-4D22-A1CB-A18278420126}"/>
              </a:ext>
            </a:extLst>
          </p:cNvPr>
          <p:cNvSpPr/>
          <p:nvPr/>
        </p:nvSpPr>
        <p:spPr>
          <a:xfrm>
            <a:off x="4062644" y="155933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FAE75CB-4210-4781-B8AD-29CCF43BD9FA}"/>
              </a:ext>
            </a:extLst>
          </p:cNvPr>
          <p:cNvSpPr txBox="1"/>
          <p:nvPr/>
        </p:nvSpPr>
        <p:spPr>
          <a:xfrm>
            <a:off x="3610340" y="1415823"/>
            <a:ext cx="1493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       9        10              4    14     3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F9D8209-685A-4CEB-96BC-57FF0915D00F}"/>
              </a:ext>
            </a:extLst>
          </p:cNvPr>
          <p:cNvSpPr/>
          <p:nvPr/>
        </p:nvSpPr>
        <p:spPr>
          <a:xfrm>
            <a:off x="2682410" y="5038369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B15D5C-E7F2-4CC1-A68D-89FE7237CF56}"/>
              </a:ext>
            </a:extLst>
          </p:cNvPr>
          <p:cNvSpPr txBox="1"/>
          <p:nvPr/>
        </p:nvSpPr>
        <p:spPr>
          <a:xfrm>
            <a:off x="2847819" y="5153255"/>
            <a:ext cx="31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7F8DEB-91AB-48FF-B4C9-E8D56B52F843}"/>
              </a:ext>
            </a:extLst>
          </p:cNvPr>
          <p:cNvSpPr txBox="1"/>
          <p:nvPr/>
        </p:nvSpPr>
        <p:spPr>
          <a:xfrm>
            <a:off x="2626299" y="5130349"/>
            <a:ext cx="31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 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9525E9BE-C58A-462E-96F5-1EA2C0EE51E3}"/>
              </a:ext>
            </a:extLst>
          </p:cNvPr>
          <p:cNvCxnSpPr>
            <a:cxnSpLocks/>
            <a:stCxn id="85" idx="0"/>
            <a:endCxn id="124" idx="4"/>
          </p:cNvCxnSpPr>
          <p:nvPr/>
        </p:nvCxnSpPr>
        <p:spPr>
          <a:xfrm rot="5400000" flipH="1" flipV="1">
            <a:off x="1872705" y="2806211"/>
            <a:ext cx="3357510" cy="1125006"/>
          </a:xfrm>
          <a:prstGeom prst="bentConnector3">
            <a:avLst>
              <a:gd name="adj1" fmla="val 89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ECE949-A951-4F07-83C3-85EA38005D83}"/>
              </a:ext>
            </a:extLst>
          </p:cNvPr>
          <p:cNvSpPr txBox="1"/>
          <p:nvPr/>
        </p:nvSpPr>
        <p:spPr>
          <a:xfrm>
            <a:off x="2806845" y="5263994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Blue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1E34AE0-F086-40B0-8599-E80E5245A514}"/>
              </a:ext>
            </a:extLst>
          </p:cNvPr>
          <p:cNvSpPr txBox="1"/>
          <p:nvPr/>
        </p:nvSpPr>
        <p:spPr>
          <a:xfrm>
            <a:off x="2502329" y="525904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White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E7F5ABB6-76EE-4574-8F95-D97DC93DC047}"/>
              </a:ext>
            </a:extLst>
          </p:cNvPr>
          <p:cNvSpPr/>
          <p:nvPr/>
        </p:nvSpPr>
        <p:spPr>
          <a:xfrm>
            <a:off x="5000757" y="463545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8183878-47C3-44EA-B966-6CE1F833B6E9}"/>
              </a:ext>
            </a:extLst>
          </p:cNvPr>
          <p:cNvSpPr/>
          <p:nvPr/>
        </p:nvSpPr>
        <p:spPr>
          <a:xfrm>
            <a:off x="6632816" y="462259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9F63DE9-9A04-4145-97C2-D0DFAEB4EF17}"/>
              </a:ext>
            </a:extLst>
          </p:cNvPr>
          <p:cNvSpPr/>
          <p:nvPr/>
        </p:nvSpPr>
        <p:spPr>
          <a:xfrm>
            <a:off x="6098831" y="4620630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F7A76E4-91A5-423C-A098-F536ED2AB323}"/>
              </a:ext>
            </a:extLst>
          </p:cNvPr>
          <p:cNvSpPr/>
          <p:nvPr/>
        </p:nvSpPr>
        <p:spPr>
          <a:xfrm>
            <a:off x="6271488" y="4613915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19FF03C-E1A3-41F8-89A7-7322CC80BA94}"/>
              </a:ext>
            </a:extLst>
          </p:cNvPr>
          <p:cNvSpPr/>
          <p:nvPr/>
        </p:nvSpPr>
        <p:spPr>
          <a:xfrm>
            <a:off x="6462951" y="4616894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DFC96-2544-4ED5-ACB7-FABEF52D52A8}"/>
              </a:ext>
            </a:extLst>
          </p:cNvPr>
          <p:cNvSpPr txBox="1"/>
          <p:nvPr/>
        </p:nvSpPr>
        <p:spPr>
          <a:xfrm>
            <a:off x="6606153" y="4746522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12 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5DCDA3C-9AED-4821-BAC2-EAC9C52CC607}"/>
              </a:ext>
            </a:extLst>
          </p:cNvPr>
          <p:cNvSpPr txBox="1"/>
          <p:nvPr/>
        </p:nvSpPr>
        <p:spPr>
          <a:xfrm>
            <a:off x="6420502" y="4744643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4 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85CB09C-ADF6-4AA7-9DC6-19BE9963E95F}"/>
              </a:ext>
            </a:extLst>
          </p:cNvPr>
          <p:cNvSpPr txBox="1"/>
          <p:nvPr/>
        </p:nvSpPr>
        <p:spPr>
          <a:xfrm>
            <a:off x="6230182" y="4755958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 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13204CA-0BBB-403C-893D-35BCBEDC423C}"/>
              </a:ext>
            </a:extLst>
          </p:cNvPr>
          <p:cNvSpPr txBox="1"/>
          <p:nvPr/>
        </p:nvSpPr>
        <p:spPr>
          <a:xfrm>
            <a:off x="6049700" y="4746098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6 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562789A-B57D-409F-8E68-A6D48C3B9713}"/>
              </a:ext>
            </a:extLst>
          </p:cNvPr>
          <p:cNvSpPr txBox="1"/>
          <p:nvPr/>
        </p:nvSpPr>
        <p:spPr>
          <a:xfrm>
            <a:off x="5243256" y="4754203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 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B67020B-99D0-4698-9916-ECF567EF7118}"/>
              </a:ext>
            </a:extLst>
          </p:cNvPr>
          <p:cNvSpPr txBox="1"/>
          <p:nvPr/>
        </p:nvSpPr>
        <p:spPr>
          <a:xfrm>
            <a:off x="4933438" y="4746522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8  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D4142003-858D-4239-9969-36BC24DF515E}"/>
              </a:ext>
            </a:extLst>
          </p:cNvPr>
          <p:cNvCxnSpPr>
            <a:cxnSpLocks/>
            <a:stCxn id="72" idx="0"/>
            <a:endCxn id="333" idx="4"/>
          </p:cNvCxnSpPr>
          <p:nvPr/>
        </p:nvCxnSpPr>
        <p:spPr>
          <a:xfrm rot="5400000" flipH="1" flipV="1">
            <a:off x="5074164" y="3935132"/>
            <a:ext cx="968160" cy="418140"/>
          </a:xfrm>
          <a:prstGeom prst="bentConnector3">
            <a:avLst>
              <a:gd name="adj1" fmla="val 517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43FDC10-6456-4ACD-9013-D5C87597BDF4}"/>
              </a:ext>
            </a:extLst>
          </p:cNvPr>
          <p:cNvCxnSpPr>
            <a:cxnSpLocks/>
            <a:stCxn id="145" idx="1"/>
            <a:endCxn id="332" idx="3"/>
          </p:cNvCxnSpPr>
          <p:nvPr/>
        </p:nvCxnSpPr>
        <p:spPr>
          <a:xfrm rot="5400000" flipH="1" flipV="1">
            <a:off x="4778101" y="3888696"/>
            <a:ext cx="1003574" cy="528201"/>
          </a:xfrm>
          <a:prstGeom prst="bentConnector3">
            <a:avLst>
              <a:gd name="adj1" fmla="val 57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8F89305C-1791-46C7-9822-3D90A709405C}"/>
              </a:ext>
            </a:extLst>
          </p:cNvPr>
          <p:cNvSpPr/>
          <p:nvPr/>
        </p:nvSpPr>
        <p:spPr>
          <a:xfrm>
            <a:off x="9627362" y="553927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AD15A54-0872-450B-AFBB-F26585B8E849}"/>
              </a:ext>
            </a:extLst>
          </p:cNvPr>
          <p:cNvSpPr/>
          <p:nvPr/>
        </p:nvSpPr>
        <p:spPr>
          <a:xfrm>
            <a:off x="7345168" y="574207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01CAFA0-A800-4F66-907B-401C4E4A9980}"/>
              </a:ext>
            </a:extLst>
          </p:cNvPr>
          <p:cNvSpPr/>
          <p:nvPr/>
        </p:nvSpPr>
        <p:spPr>
          <a:xfrm>
            <a:off x="4339663" y="5758057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C197D7-C039-4427-939C-051003FFC43D}"/>
              </a:ext>
            </a:extLst>
          </p:cNvPr>
          <p:cNvSpPr txBox="1"/>
          <p:nvPr/>
        </p:nvSpPr>
        <p:spPr>
          <a:xfrm>
            <a:off x="4411390" y="5726191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 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0067E69-8C6E-4843-8D42-8C9A069D7A34}"/>
              </a:ext>
            </a:extLst>
          </p:cNvPr>
          <p:cNvSpPr txBox="1"/>
          <p:nvPr/>
        </p:nvSpPr>
        <p:spPr>
          <a:xfrm>
            <a:off x="7106930" y="5683782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  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CCEEED3-4536-47DB-AB77-193E9DDCEADF}"/>
              </a:ext>
            </a:extLst>
          </p:cNvPr>
          <p:cNvCxnSpPr>
            <a:cxnSpLocks/>
            <a:stCxn id="165" idx="3"/>
            <a:endCxn id="117" idx="7"/>
          </p:cNvCxnSpPr>
          <p:nvPr/>
        </p:nvCxnSpPr>
        <p:spPr>
          <a:xfrm flipH="1">
            <a:off x="3455344" y="5869555"/>
            <a:ext cx="899350" cy="5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46E69A7-5685-44C3-A858-4205EF14F66F}"/>
              </a:ext>
            </a:extLst>
          </p:cNvPr>
          <p:cNvCxnSpPr>
            <a:cxnSpLocks/>
            <a:stCxn id="164" idx="6"/>
            <a:endCxn id="108" idx="2"/>
          </p:cNvCxnSpPr>
          <p:nvPr/>
        </p:nvCxnSpPr>
        <p:spPr>
          <a:xfrm>
            <a:off x="7447805" y="5807385"/>
            <a:ext cx="916806" cy="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09FC06D-5758-4B99-A162-D2257E51CB3C}"/>
              </a:ext>
            </a:extLst>
          </p:cNvPr>
          <p:cNvGrpSpPr/>
          <p:nvPr/>
        </p:nvGrpSpPr>
        <p:grpSpPr>
          <a:xfrm>
            <a:off x="3348673" y="1361059"/>
            <a:ext cx="456303" cy="215444"/>
            <a:chOff x="1478823" y="5537108"/>
            <a:chExt cx="456303" cy="215444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3D1A642-FE3B-4F3D-9FD4-198FD8951D36}"/>
                </a:ext>
              </a:extLst>
            </p:cNvPr>
            <p:cNvSpPr/>
            <p:nvPr/>
          </p:nvSpPr>
          <p:spPr>
            <a:xfrm>
              <a:off x="1533278" y="5579516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FB91B40-89B7-482F-B5D0-05C1A1D31A31}"/>
                </a:ext>
              </a:extLst>
            </p:cNvPr>
            <p:cNvSpPr txBox="1"/>
            <p:nvPr/>
          </p:nvSpPr>
          <p:spPr>
            <a:xfrm>
              <a:off x="1478823" y="5537108"/>
              <a:ext cx="4563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1-HOT </a:t>
              </a:r>
            </a:p>
          </p:txBody>
        </p:sp>
      </p:grp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024B5B1-9D88-4EA4-A94B-0029B5835293}"/>
              </a:ext>
            </a:extLst>
          </p:cNvPr>
          <p:cNvCxnSpPr>
            <a:cxnSpLocks/>
            <a:stCxn id="146" idx="0"/>
            <a:endCxn id="213" idx="4"/>
          </p:cNvCxnSpPr>
          <p:nvPr/>
        </p:nvCxnSpPr>
        <p:spPr>
          <a:xfrm rot="16200000" flipV="1">
            <a:off x="6144101" y="4082557"/>
            <a:ext cx="943027" cy="137042"/>
          </a:xfrm>
          <a:prstGeom prst="bentConnector3">
            <a:avLst>
              <a:gd name="adj1" fmla="val 61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1FE101F2-1BFA-4BC1-AB17-5CC8FFC8DE70}"/>
              </a:ext>
            </a:extLst>
          </p:cNvPr>
          <p:cNvCxnSpPr>
            <a:cxnSpLocks/>
            <a:stCxn id="147" idx="0"/>
            <a:endCxn id="215" idx="4"/>
          </p:cNvCxnSpPr>
          <p:nvPr/>
        </p:nvCxnSpPr>
        <p:spPr>
          <a:xfrm rot="16200000" flipV="1">
            <a:off x="5590789" y="4061269"/>
            <a:ext cx="946126" cy="172596"/>
          </a:xfrm>
          <a:prstGeom prst="bentConnector3">
            <a:avLst>
              <a:gd name="adj1" fmla="val 43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C8859678-94F2-463A-80D6-985EDB1A9DA0}"/>
              </a:ext>
            </a:extLst>
          </p:cNvPr>
          <p:cNvCxnSpPr>
            <a:cxnSpLocks/>
            <a:stCxn id="148" idx="0"/>
            <a:endCxn id="217" idx="4"/>
          </p:cNvCxnSpPr>
          <p:nvPr/>
        </p:nvCxnSpPr>
        <p:spPr>
          <a:xfrm rot="16200000" flipV="1">
            <a:off x="5775875" y="4066983"/>
            <a:ext cx="936211" cy="157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70A8EA13-1BCE-4ED5-976E-2ADA200D8740}"/>
              </a:ext>
            </a:extLst>
          </p:cNvPr>
          <p:cNvCxnSpPr>
            <a:cxnSpLocks/>
            <a:stCxn id="149" idx="0"/>
            <a:endCxn id="219" idx="4"/>
          </p:cNvCxnSpPr>
          <p:nvPr/>
        </p:nvCxnSpPr>
        <p:spPr>
          <a:xfrm rot="16200000" flipV="1">
            <a:off x="5955781" y="4058404"/>
            <a:ext cx="940433" cy="176547"/>
          </a:xfrm>
          <a:prstGeom prst="bentConnector3">
            <a:avLst>
              <a:gd name="adj1" fmla="val 56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2859A96-C0BD-403A-9B67-53A4D8CC2DF9}"/>
              </a:ext>
            </a:extLst>
          </p:cNvPr>
          <p:cNvSpPr txBox="1"/>
          <p:nvPr/>
        </p:nvSpPr>
        <p:spPr>
          <a:xfrm rot="16200000">
            <a:off x="6783370" y="1915548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K3 Main -VE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F29B1BC-8A14-462E-AA21-5FC6EA9440C3}"/>
              </a:ext>
            </a:extLst>
          </p:cNvPr>
          <p:cNvSpPr txBox="1"/>
          <p:nvPr/>
        </p:nvSpPr>
        <p:spPr>
          <a:xfrm rot="16200000">
            <a:off x="6366782" y="1841948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MultiFunct</a:t>
            </a:r>
            <a:endParaRPr lang="en-US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DEA733-3394-4EA3-9D46-E08DDBFDE168}"/>
              </a:ext>
            </a:extLst>
          </p:cNvPr>
          <p:cNvSpPr txBox="1"/>
          <p:nvPr/>
        </p:nvSpPr>
        <p:spPr>
          <a:xfrm rot="16200000">
            <a:off x="5911664" y="1799449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K1 Pre-Charge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4C63E9E-D5C5-448E-83E1-3825C837C098}"/>
              </a:ext>
            </a:extLst>
          </p:cNvPr>
          <p:cNvSpPr txBox="1"/>
          <p:nvPr/>
        </p:nvSpPr>
        <p:spPr>
          <a:xfrm rot="16200000">
            <a:off x="7135707" y="1859595"/>
            <a:ext cx="708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K2 Main +VE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87343EC6-8F0A-4D5A-8A62-FE947A85911B}"/>
              </a:ext>
            </a:extLst>
          </p:cNvPr>
          <p:cNvSpPr/>
          <p:nvPr/>
        </p:nvSpPr>
        <p:spPr>
          <a:xfrm>
            <a:off x="5548648" y="4640328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271D07-44A9-4150-AF8B-98E6F7C93191}"/>
              </a:ext>
            </a:extLst>
          </p:cNvPr>
          <p:cNvSpPr/>
          <p:nvPr/>
        </p:nvSpPr>
        <p:spPr>
          <a:xfrm>
            <a:off x="4101207" y="2725371"/>
            <a:ext cx="3842835" cy="8071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RELAY BANK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ACFFFDC-8F3C-43E0-A1B5-024D4FAC2D64}"/>
              </a:ext>
            </a:extLst>
          </p:cNvPr>
          <p:cNvSpPr/>
          <p:nvPr/>
        </p:nvSpPr>
        <p:spPr>
          <a:xfrm>
            <a:off x="5259787" y="3539849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533FC6E-FE97-4280-A70C-09B078E2EAD9}"/>
              </a:ext>
            </a:extLst>
          </p:cNvPr>
          <p:cNvSpPr/>
          <p:nvPr/>
        </p:nvSpPr>
        <p:spPr>
          <a:xfrm>
            <a:off x="6495774" y="3548936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F4830E7B-7601-4659-9218-77A5708C106C}"/>
              </a:ext>
            </a:extLst>
          </p:cNvPr>
          <p:cNvSpPr/>
          <p:nvPr/>
        </p:nvSpPr>
        <p:spPr>
          <a:xfrm>
            <a:off x="5926235" y="3543876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585D293-07E0-4A52-A3E6-C7C210923745}"/>
              </a:ext>
            </a:extLst>
          </p:cNvPr>
          <p:cNvSpPr/>
          <p:nvPr/>
        </p:nvSpPr>
        <p:spPr>
          <a:xfrm>
            <a:off x="6113834" y="3547076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41C7688-E242-4C07-88DF-F122E872DCFF}"/>
              </a:ext>
            </a:extLst>
          </p:cNvPr>
          <p:cNvSpPr/>
          <p:nvPr/>
        </p:nvSpPr>
        <p:spPr>
          <a:xfrm>
            <a:off x="7709607" y="354044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1F8030A8-A98E-4921-AD43-F1EA8704D78A}"/>
              </a:ext>
            </a:extLst>
          </p:cNvPr>
          <p:cNvSpPr/>
          <p:nvPr/>
        </p:nvSpPr>
        <p:spPr>
          <a:xfrm>
            <a:off x="6286404" y="354583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925A4A9-0FA2-4DBC-B630-DC8C763E7958}"/>
              </a:ext>
            </a:extLst>
          </p:cNvPr>
          <p:cNvSpPr txBox="1"/>
          <p:nvPr/>
        </p:nvSpPr>
        <p:spPr>
          <a:xfrm>
            <a:off x="5123383" y="3336101"/>
            <a:ext cx="1650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VCC      P6    P5    P4    P3    P2    P1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1C6296F-15C8-4406-8333-F11681F1A51A}"/>
              </a:ext>
            </a:extLst>
          </p:cNvPr>
          <p:cNvSpPr txBox="1"/>
          <p:nvPr/>
        </p:nvSpPr>
        <p:spPr>
          <a:xfrm>
            <a:off x="7568059" y="3302284"/>
            <a:ext cx="54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JD-VCC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21B33B5-1B11-4922-BEE5-E7979BAE0001}"/>
              </a:ext>
            </a:extLst>
          </p:cNvPr>
          <p:cNvSpPr/>
          <p:nvPr/>
        </p:nvSpPr>
        <p:spPr>
          <a:xfrm>
            <a:off x="6018614" y="2588755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5C3464F-6AE9-416B-909F-2F680C626716}"/>
              </a:ext>
            </a:extLst>
          </p:cNvPr>
          <p:cNvSpPr/>
          <p:nvPr/>
        </p:nvSpPr>
        <p:spPr>
          <a:xfrm>
            <a:off x="6177044" y="2588755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C64B463-3866-4ACC-B7FC-523E362CFC1A}"/>
              </a:ext>
            </a:extLst>
          </p:cNvPr>
          <p:cNvSpPr/>
          <p:nvPr/>
        </p:nvSpPr>
        <p:spPr>
          <a:xfrm>
            <a:off x="6534910" y="2588755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27A97305-2AE9-4FF4-8B56-64C26627E1E6}"/>
              </a:ext>
            </a:extLst>
          </p:cNvPr>
          <p:cNvSpPr/>
          <p:nvPr/>
        </p:nvSpPr>
        <p:spPr>
          <a:xfrm>
            <a:off x="6693340" y="2588755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CFA0BCB-3DDC-423A-A590-B7CC1549D752}"/>
              </a:ext>
            </a:extLst>
          </p:cNvPr>
          <p:cNvSpPr/>
          <p:nvPr/>
        </p:nvSpPr>
        <p:spPr>
          <a:xfrm>
            <a:off x="7046422" y="259713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41A98D9-1E88-4FF1-8CAD-13A89F729837}"/>
              </a:ext>
            </a:extLst>
          </p:cNvPr>
          <p:cNvSpPr/>
          <p:nvPr/>
        </p:nvSpPr>
        <p:spPr>
          <a:xfrm>
            <a:off x="7204852" y="259713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9EA22405-A21E-46A2-ABE0-12E8CF0264D2}"/>
              </a:ext>
            </a:extLst>
          </p:cNvPr>
          <p:cNvSpPr/>
          <p:nvPr/>
        </p:nvSpPr>
        <p:spPr>
          <a:xfrm>
            <a:off x="7562718" y="259713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23A4C80C-6205-4125-93CA-C3D6FBF2846B}"/>
              </a:ext>
            </a:extLst>
          </p:cNvPr>
          <p:cNvSpPr/>
          <p:nvPr/>
        </p:nvSpPr>
        <p:spPr>
          <a:xfrm>
            <a:off x="7721148" y="259713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29F6B8D-992F-4872-8D7E-00DDDD2BFADD}"/>
              </a:ext>
            </a:extLst>
          </p:cNvPr>
          <p:cNvSpPr txBox="1"/>
          <p:nvPr/>
        </p:nvSpPr>
        <p:spPr>
          <a:xfrm>
            <a:off x="5957466" y="2770167"/>
            <a:ext cx="54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-4   4  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55E8CDB-D737-47ED-BD89-F320EF9189AB}"/>
              </a:ext>
            </a:extLst>
          </p:cNvPr>
          <p:cNvSpPr txBox="1"/>
          <p:nvPr/>
        </p:nvSpPr>
        <p:spPr>
          <a:xfrm>
            <a:off x="6473887" y="2761791"/>
            <a:ext cx="54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-3  3  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6CF1418-A346-46DB-B5B4-4120F2CF1E37}"/>
              </a:ext>
            </a:extLst>
          </p:cNvPr>
          <p:cNvSpPr txBox="1"/>
          <p:nvPr/>
        </p:nvSpPr>
        <p:spPr>
          <a:xfrm>
            <a:off x="6966063" y="2761791"/>
            <a:ext cx="54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-2   2  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0547092-640A-4B4B-9CC0-BDC8D3F1A615}"/>
              </a:ext>
            </a:extLst>
          </p:cNvPr>
          <p:cNvSpPr txBox="1"/>
          <p:nvPr/>
        </p:nvSpPr>
        <p:spPr>
          <a:xfrm>
            <a:off x="7486529" y="2752001"/>
            <a:ext cx="54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-1  +1  </a:t>
            </a:r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8D73180C-A161-46FF-BC9C-A42314515514}"/>
              </a:ext>
            </a:extLst>
          </p:cNvPr>
          <p:cNvCxnSpPr>
            <a:cxnSpLocks/>
            <a:stCxn id="231" idx="0"/>
            <a:endCxn id="73" idx="4"/>
          </p:cNvCxnSpPr>
          <p:nvPr/>
        </p:nvCxnSpPr>
        <p:spPr>
          <a:xfrm rot="5400000" flipH="1" flipV="1">
            <a:off x="5795240" y="1974366"/>
            <a:ext cx="889082" cy="339696"/>
          </a:xfrm>
          <a:prstGeom prst="bentConnector3">
            <a:avLst>
              <a:gd name="adj1" fmla="val 40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75992575-4EB5-40E9-B1DA-FBD1E716E86F}"/>
              </a:ext>
            </a:extLst>
          </p:cNvPr>
          <p:cNvCxnSpPr>
            <a:cxnSpLocks/>
            <a:stCxn id="233" idx="0"/>
            <a:endCxn id="76" idx="4"/>
          </p:cNvCxnSpPr>
          <p:nvPr/>
        </p:nvCxnSpPr>
        <p:spPr>
          <a:xfrm rot="5400000" flipH="1" flipV="1">
            <a:off x="6243002" y="2042900"/>
            <a:ext cx="889082" cy="202628"/>
          </a:xfrm>
          <a:prstGeom prst="bentConnector3">
            <a:avLst>
              <a:gd name="adj1" fmla="val 37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00DA752F-42EB-47C1-A892-2DAFACED0621}"/>
              </a:ext>
            </a:extLst>
          </p:cNvPr>
          <p:cNvCxnSpPr>
            <a:cxnSpLocks/>
            <a:stCxn id="235" idx="0"/>
            <a:endCxn id="75" idx="4"/>
          </p:cNvCxnSpPr>
          <p:nvPr/>
        </p:nvCxnSpPr>
        <p:spPr>
          <a:xfrm rot="5400000" flipH="1" flipV="1">
            <a:off x="6705143" y="2103719"/>
            <a:ext cx="886010" cy="100814"/>
          </a:xfrm>
          <a:prstGeom prst="bentConnector3">
            <a:avLst>
              <a:gd name="adj1" fmla="val 34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EC0FBA9A-A3F5-42EB-A897-CF87B72E6B40}"/>
              </a:ext>
            </a:extLst>
          </p:cNvPr>
          <p:cNvCxnSpPr>
            <a:cxnSpLocks/>
            <a:stCxn id="237" idx="0"/>
            <a:endCxn id="74" idx="5"/>
          </p:cNvCxnSpPr>
          <p:nvPr/>
        </p:nvCxnSpPr>
        <p:spPr>
          <a:xfrm rot="16200000" flipV="1">
            <a:off x="7150826" y="2133920"/>
            <a:ext cx="905140" cy="21282"/>
          </a:xfrm>
          <a:prstGeom prst="bentConnector3">
            <a:avLst>
              <a:gd name="adj1" fmla="val 307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F60AB945-1803-4494-BB9C-7D842AC60989}"/>
              </a:ext>
            </a:extLst>
          </p:cNvPr>
          <p:cNvSpPr txBox="1"/>
          <p:nvPr/>
        </p:nvSpPr>
        <p:spPr>
          <a:xfrm>
            <a:off x="5404049" y="4763979"/>
            <a:ext cx="411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  </a:t>
            </a:r>
          </a:p>
        </p:txBody>
      </p: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7CE294EF-016D-4AAA-868C-578BE1262832}"/>
              </a:ext>
            </a:extLst>
          </p:cNvPr>
          <p:cNvCxnSpPr>
            <a:cxnSpLocks/>
            <a:stCxn id="201" idx="2"/>
            <a:endCxn id="331" idx="4"/>
          </p:cNvCxnSpPr>
          <p:nvPr/>
        </p:nvCxnSpPr>
        <p:spPr>
          <a:xfrm rot="10800000">
            <a:off x="7544553" y="3677704"/>
            <a:ext cx="3159134" cy="348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BBF8A7D-C52E-4550-A20A-2CFB8FA93C32}"/>
              </a:ext>
            </a:extLst>
          </p:cNvPr>
          <p:cNvGrpSpPr/>
          <p:nvPr/>
        </p:nvGrpSpPr>
        <p:grpSpPr>
          <a:xfrm>
            <a:off x="7685365" y="1505971"/>
            <a:ext cx="456303" cy="215444"/>
            <a:chOff x="1478823" y="5537108"/>
            <a:chExt cx="456303" cy="215444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7FDECFE1-BC07-436A-98DD-3DA777D5A846}"/>
                </a:ext>
              </a:extLst>
            </p:cNvPr>
            <p:cNvSpPr/>
            <p:nvPr/>
          </p:nvSpPr>
          <p:spPr>
            <a:xfrm>
              <a:off x="1533278" y="5579516"/>
              <a:ext cx="102637" cy="13062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67CE193-108A-4C11-86E1-547506724FB2}"/>
                </a:ext>
              </a:extLst>
            </p:cNvPr>
            <p:cNvSpPr txBox="1"/>
            <p:nvPr/>
          </p:nvSpPr>
          <p:spPr>
            <a:xfrm>
              <a:off x="1478823" y="5537108"/>
              <a:ext cx="4563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GND </a:t>
              </a:r>
            </a:p>
          </p:txBody>
        </p:sp>
      </p:grpSp>
      <p:cxnSp>
        <p:nvCxnSpPr>
          <p:cNvPr id="343" name="Connector: Elbow 342">
            <a:extLst>
              <a:ext uri="{FF2B5EF4-FFF2-40B4-BE49-F238E27FC236}">
                <a16:creationId xmlns:a16="http://schemas.microsoft.com/office/drawing/2014/main" id="{12FB2EB9-FA06-4F84-ADAF-DC7D68981CBB}"/>
              </a:ext>
            </a:extLst>
          </p:cNvPr>
          <p:cNvCxnSpPr>
            <a:cxnSpLocks/>
            <a:stCxn id="513" idx="4"/>
            <a:endCxn id="123" idx="4"/>
          </p:cNvCxnSpPr>
          <p:nvPr/>
        </p:nvCxnSpPr>
        <p:spPr>
          <a:xfrm rot="5400000" flipH="1" flipV="1">
            <a:off x="2866209" y="289997"/>
            <a:ext cx="246042" cy="3068861"/>
          </a:xfrm>
          <a:prstGeom prst="bentConnector3">
            <a:avLst>
              <a:gd name="adj1" fmla="val -9291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276583E2-77F7-4AB5-A31D-2ADC6441EE40}"/>
              </a:ext>
            </a:extLst>
          </p:cNvPr>
          <p:cNvCxnSpPr>
            <a:cxnSpLocks/>
            <a:stCxn id="254" idx="0"/>
            <a:endCxn id="433" idx="4"/>
          </p:cNvCxnSpPr>
          <p:nvPr/>
        </p:nvCxnSpPr>
        <p:spPr>
          <a:xfrm rot="16200000" flipV="1">
            <a:off x="4580780" y="2004035"/>
            <a:ext cx="876688" cy="256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D6887DA1-6B19-40B6-9604-D993856D3D9B}"/>
              </a:ext>
            </a:extLst>
          </p:cNvPr>
          <p:cNvSpPr txBox="1"/>
          <p:nvPr/>
        </p:nvSpPr>
        <p:spPr>
          <a:xfrm>
            <a:off x="1185337" y="131185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Perm 12v 10A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99D5F0D6-9798-4722-94E7-D0D43DC69271}"/>
              </a:ext>
            </a:extLst>
          </p:cNvPr>
          <p:cNvSpPr txBox="1"/>
          <p:nvPr/>
        </p:nvSpPr>
        <p:spPr>
          <a:xfrm rot="16200000">
            <a:off x="2499392" y="4409653"/>
            <a:ext cx="740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CAN 1000bps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FE141172-9F26-49EC-BDED-6386A3425A8A}"/>
              </a:ext>
            </a:extLst>
          </p:cNvPr>
          <p:cNvSpPr/>
          <p:nvPr/>
        </p:nvSpPr>
        <p:spPr>
          <a:xfrm>
            <a:off x="9628164" y="569274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6B41617-B55C-4B10-BE8E-157457E8B964}"/>
              </a:ext>
            </a:extLst>
          </p:cNvPr>
          <p:cNvSpPr txBox="1"/>
          <p:nvPr/>
        </p:nvSpPr>
        <p:spPr>
          <a:xfrm>
            <a:off x="9424690" y="5501861"/>
            <a:ext cx="31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 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2DB48AD9-BBAC-4381-9938-9883B650906F}"/>
              </a:ext>
            </a:extLst>
          </p:cNvPr>
          <p:cNvSpPr txBox="1"/>
          <p:nvPr/>
        </p:nvSpPr>
        <p:spPr>
          <a:xfrm>
            <a:off x="9429985" y="5665161"/>
            <a:ext cx="31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 </a:t>
            </a:r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A9928D8B-A1BB-449B-9455-FB145CA69AC9}"/>
              </a:ext>
            </a:extLst>
          </p:cNvPr>
          <p:cNvCxnSpPr>
            <a:stCxn id="380" idx="3"/>
          </p:cNvCxnSpPr>
          <p:nvPr/>
        </p:nvCxnSpPr>
        <p:spPr>
          <a:xfrm flipV="1">
            <a:off x="9742419" y="5604587"/>
            <a:ext cx="1761722" cy="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83AF3C7E-5284-4DA7-A651-B6DF2D46F034}"/>
              </a:ext>
            </a:extLst>
          </p:cNvPr>
          <p:cNvCxnSpPr>
            <a:cxnSpLocks/>
            <a:stCxn id="381" idx="3"/>
          </p:cNvCxnSpPr>
          <p:nvPr/>
        </p:nvCxnSpPr>
        <p:spPr>
          <a:xfrm flipV="1">
            <a:off x="9747714" y="5758057"/>
            <a:ext cx="1756427" cy="1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Oval 390">
            <a:extLst>
              <a:ext uri="{FF2B5EF4-FFF2-40B4-BE49-F238E27FC236}">
                <a16:creationId xmlns:a16="http://schemas.microsoft.com/office/drawing/2014/main" id="{89044467-F362-4ECF-A5A4-302C75ED5053}"/>
              </a:ext>
            </a:extLst>
          </p:cNvPr>
          <p:cNvSpPr/>
          <p:nvPr/>
        </p:nvSpPr>
        <p:spPr>
          <a:xfrm>
            <a:off x="10854158" y="2675695"/>
            <a:ext cx="102637" cy="130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7D7D7CBE-C7A6-49B6-95C4-A096B8A3D494}"/>
              </a:ext>
            </a:extLst>
          </p:cNvPr>
          <p:cNvCxnSpPr>
            <a:cxnSpLocks/>
            <a:stCxn id="391" idx="0"/>
          </p:cNvCxnSpPr>
          <p:nvPr/>
        </p:nvCxnSpPr>
        <p:spPr>
          <a:xfrm rot="16200000" flipV="1">
            <a:off x="8922260" y="692478"/>
            <a:ext cx="1062896" cy="2903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4DEA04F-C16A-4D67-9B13-FAB897144D7F}"/>
              </a:ext>
            </a:extLst>
          </p:cNvPr>
          <p:cNvSpPr txBox="1"/>
          <p:nvPr/>
        </p:nvSpPr>
        <p:spPr>
          <a:xfrm>
            <a:off x="4427215" y="4998891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  </a:t>
            </a:r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81F99B89-BD80-43FD-902D-F56A2B15F52E}"/>
              </a:ext>
            </a:extLst>
          </p:cNvPr>
          <p:cNvCxnSpPr>
            <a:cxnSpLocks/>
            <a:stCxn id="113" idx="6"/>
            <a:endCxn id="103" idx="2"/>
          </p:cNvCxnSpPr>
          <p:nvPr/>
        </p:nvCxnSpPr>
        <p:spPr>
          <a:xfrm flipV="1">
            <a:off x="3461189" y="5118736"/>
            <a:ext cx="891836" cy="29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2BE70DB-3F4A-4496-A2A7-C1855095C290}"/>
              </a:ext>
            </a:extLst>
          </p:cNvPr>
          <p:cNvSpPr/>
          <p:nvPr/>
        </p:nvSpPr>
        <p:spPr>
          <a:xfrm>
            <a:off x="7346139" y="5056249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38271F46-CDD4-4B1B-8927-2D309E047A92}"/>
              </a:ext>
            </a:extLst>
          </p:cNvPr>
          <p:cNvSpPr txBox="1"/>
          <p:nvPr/>
        </p:nvSpPr>
        <p:spPr>
          <a:xfrm>
            <a:off x="7163688" y="5012878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  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61CAE9D-25E4-480D-9276-C6FD94B41627}"/>
              </a:ext>
            </a:extLst>
          </p:cNvPr>
          <p:cNvCxnSpPr>
            <a:stCxn id="420" idx="6"/>
            <a:endCxn id="104" idx="1"/>
          </p:cNvCxnSpPr>
          <p:nvPr/>
        </p:nvCxnSpPr>
        <p:spPr>
          <a:xfrm>
            <a:off x="7448776" y="5121563"/>
            <a:ext cx="921680" cy="19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6BC0A8E1-3672-49E5-9F60-C0485B18B450}"/>
              </a:ext>
            </a:extLst>
          </p:cNvPr>
          <p:cNvSpPr/>
          <p:nvPr/>
        </p:nvSpPr>
        <p:spPr>
          <a:xfrm>
            <a:off x="939922" y="3174731"/>
            <a:ext cx="102637" cy="130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CCA18123-9B33-4C09-B8AE-B8234B484527}"/>
              </a:ext>
            </a:extLst>
          </p:cNvPr>
          <p:cNvSpPr/>
          <p:nvPr/>
        </p:nvSpPr>
        <p:spPr>
          <a:xfrm>
            <a:off x="701650" y="2994388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2D70393D-71C6-4F95-89F8-C9A8D79CACEE}"/>
              </a:ext>
            </a:extLst>
          </p:cNvPr>
          <p:cNvCxnSpPr>
            <a:stCxn id="425" idx="0"/>
            <a:endCxn id="179" idx="1"/>
          </p:cNvCxnSpPr>
          <p:nvPr/>
        </p:nvCxnSpPr>
        <p:spPr>
          <a:xfrm rot="5400000" flipH="1" flipV="1">
            <a:off x="1288018" y="933733"/>
            <a:ext cx="1525607" cy="2595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1" name="Connector: Elbow 430">
            <a:extLst>
              <a:ext uri="{FF2B5EF4-FFF2-40B4-BE49-F238E27FC236}">
                <a16:creationId xmlns:a16="http://schemas.microsoft.com/office/drawing/2014/main" id="{B58671C7-E43A-4013-9638-0A22EABA4A21}"/>
              </a:ext>
            </a:extLst>
          </p:cNvPr>
          <p:cNvCxnSpPr>
            <a:stCxn id="424" idx="0"/>
            <a:endCxn id="87" idx="1"/>
          </p:cNvCxnSpPr>
          <p:nvPr/>
        </p:nvCxnSpPr>
        <p:spPr>
          <a:xfrm rot="5400000" flipH="1" flipV="1">
            <a:off x="1472533" y="1163643"/>
            <a:ext cx="1529797" cy="2492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3" name="Oval 432">
            <a:extLst>
              <a:ext uri="{FF2B5EF4-FFF2-40B4-BE49-F238E27FC236}">
                <a16:creationId xmlns:a16="http://schemas.microsoft.com/office/drawing/2014/main" id="{232D5F59-017F-475C-AA6A-8CCBB1B84ED6}"/>
              </a:ext>
            </a:extLst>
          </p:cNvPr>
          <p:cNvSpPr/>
          <p:nvPr/>
        </p:nvSpPr>
        <p:spPr>
          <a:xfrm>
            <a:off x="4839595" y="156327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558B3282-B1F7-42EA-8329-F78CC0C87FC3}"/>
              </a:ext>
            </a:extLst>
          </p:cNvPr>
          <p:cNvSpPr txBox="1"/>
          <p:nvPr/>
        </p:nvSpPr>
        <p:spPr>
          <a:xfrm rot="16200000">
            <a:off x="4186753" y="1778320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Ignition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31CB6386-A120-488C-B66A-7ACE1B2EA685}"/>
              </a:ext>
            </a:extLst>
          </p:cNvPr>
          <p:cNvSpPr txBox="1"/>
          <p:nvPr/>
        </p:nvSpPr>
        <p:spPr>
          <a:xfrm rot="16200000">
            <a:off x="4610674" y="1885246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Acc Wakeup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8632F177-CFAD-49DA-AD3F-8E223FD20DF3}"/>
              </a:ext>
            </a:extLst>
          </p:cNvPr>
          <p:cNvSpPr txBox="1"/>
          <p:nvPr/>
        </p:nvSpPr>
        <p:spPr>
          <a:xfrm rot="16200000">
            <a:off x="4327292" y="1919823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HV Coms Enable</a:t>
            </a: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4FA95B39-6BC3-4D9B-9A2C-8F8DF3093D2E}"/>
              </a:ext>
            </a:extLst>
          </p:cNvPr>
          <p:cNvSpPr/>
          <p:nvPr/>
        </p:nvSpPr>
        <p:spPr>
          <a:xfrm>
            <a:off x="5561836" y="6612255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1CC3354A-EA5C-4C7A-B382-419EDDA18F12}"/>
              </a:ext>
            </a:extLst>
          </p:cNvPr>
          <p:cNvSpPr txBox="1"/>
          <p:nvPr/>
        </p:nvSpPr>
        <p:spPr>
          <a:xfrm>
            <a:off x="5451650" y="6404707"/>
            <a:ext cx="425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VCC</a:t>
            </a:r>
          </a:p>
        </p:txBody>
      </p:sp>
      <p:cxnSp>
        <p:nvCxnSpPr>
          <p:cNvPr id="445" name="Connector: Elbow 444">
            <a:extLst>
              <a:ext uri="{FF2B5EF4-FFF2-40B4-BE49-F238E27FC236}">
                <a16:creationId xmlns:a16="http://schemas.microsoft.com/office/drawing/2014/main" id="{C75E5638-F8CF-4E58-AE0F-D4CBD4EC0F89}"/>
              </a:ext>
            </a:extLst>
          </p:cNvPr>
          <p:cNvCxnSpPr>
            <a:cxnSpLocks/>
            <a:stCxn id="224" idx="0"/>
            <a:endCxn id="118" idx="6"/>
          </p:cNvCxnSpPr>
          <p:nvPr/>
        </p:nvCxnSpPr>
        <p:spPr>
          <a:xfrm rot="16200000" flipH="1" flipV="1">
            <a:off x="3840474" y="4270873"/>
            <a:ext cx="1390038" cy="2128948"/>
          </a:xfrm>
          <a:prstGeom prst="bentConnector4">
            <a:avLst>
              <a:gd name="adj1" fmla="val -16446"/>
              <a:gd name="adj2" fmla="val 8300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3" name="Connector: Elbow 452">
            <a:extLst>
              <a:ext uri="{FF2B5EF4-FFF2-40B4-BE49-F238E27FC236}">
                <a16:creationId xmlns:a16="http://schemas.microsoft.com/office/drawing/2014/main" id="{141FE1AB-0C4F-4F2C-BAF3-E87E513BD79F}"/>
              </a:ext>
            </a:extLst>
          </p:cNvPr>
          <p:cNvCxnSpPr>
            <a:cxnSpLocks/>
            <a:stCxn id="224" idx="0"/>
            <a:endCxn id="109" idx="2"/>
          </p:cNvCxnSpPr>
          <p:nvPr/>
        </p:nvCxnSpPr>
        <p:spPr>
          <a:xfrm rot="16200000" flipH="1">
            <a:off x="6330568" y="3909727"/>
            <a:ext cx="1312422" cy="2773624"/>
          </a:xfrm>
          <a:prstGeom prst="bentConnector4">
            <a:avLst>
              <a:gd name="adj1" fmla="val -17418"/>
              <a:gd name="adj2" fmla="val 8040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1" name="Connector: Elbow 460">
            <a:extLst>
              <a:ext uri="{FF2B5EF4-FFF2-40B4-BE49-F238E27FC236}">
                <a16:creationId xmlns:a16="http://schemas.microsoft.com/office/drawing/2014/main" id="{AF1086AC-7BE2-4A58-80A4-1F686841AD45}"/>
              </a:ext>
            </a:extLst>
          </p:cNvPr>
          <p:cNvCxnSpPr>
            <a:stCxn id="442" idx="2"/>
            <a:endCxn id="119" idx="6"/>
          </p:cNvCxnSpPr>
          <p:nvPr/>
        </p:nvCxnSpPr>
        <p:spPr>
          <a:xfrm rot="10800000">
            <a:off x="3471020" y="6146977"/>
            <a:ext cx="2090817" cy="530592"/>
          </a:xfrm>
          <a:prstGeom prst="bentConnector3">
            <a:avLst>
              <a:gd name="adj1" fmla="val 828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140C01C2-92CC-4166-A593-1E6FE28CB6B6}"/>
              </a:ext>
            </a:extLst>
          </p:cNvPr>
          <p:cNvCxnSpPr>
            <a:cxnSpLocks/>
            <a:stCxn id="442" idx="6"/>
            <a:endCxn id="110" idx="2"/>
          </p:cNvCxnSpPr>
          <p:nvPr/>
        </p:nvCxnSpPr>
        <p:spPr>
          <a:xfrm flipV="1">
            <a:off x="5664473" y="6069361"/>
            <a:ext cx="2709118" cy="608208"/>
          </a:xfrm>
          <a:prstGeom prst="bentConnector3">
            <a:avLst>
              <a:gd name="adj1" fmla="val 8018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65CEE11F-CDD0-4BD1-A685-C9255834564E}"/>
              </a:ext>
            </a:extLst>
          </p:cNvPr>
          <p:cNvCxnSpPr>
            <a:cxnSpLocks/>
            <a:stCxn id="100" idx="6"/>
            <a:endCxn id="105" idx="2"/>
          </p:cNvCxnSpPr>
          <p:nvPr/>
        </p:nvCxnSpPr>
        <p:spPr>
          <a:xfrm>
            <a:off x="5875262" y="5101998"/>
            <a:ext cx="2488499" cy="34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A2FBEF4A-7E24-4D3A-A7DF-326E8B029FE2}"/>
              </a:ext>
            </a:extLst>
          </p:cNvPr>
          <p:cNvCxnSpPr>
            <a:cxnSpLocks/>
            <a:stCxn id="101" idx="6"/>
            <a:endCxn id="106" idx="2"/>
          </p:cNvCxnSpPr>
          <p:nvPr/>
        </p:nvCxnSpPr>
        <p:spPr>
          <a:xfrm>
            <a:off x="5865432" y="5274944"/>
            <a:ext cx="2494835" cy="31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5D69A8D0-330F-40FB-B26A-0CB7389F262B}"/>
              </a:ext>
            </a:extLst>
          </p:cNvPr>
          <p:cNvCxnSpPr>
            <a:cxnSpLocks/>
            <a:stCxn id="102" idx="6"/>
            <a:endCxn id="107" idx="2"/>
          </p:cNvCxnSpPr>
          <p:nvPr/>
        </p:nvCxnSpPr>
        <p:spPr>
          <a:xfrm>
            <a:off x="5857030" y="5463651"/>
            <a:ext cx="2503237" cy="23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E93920B7-B4E6-441C-83DF-19CFE35BA502}"/>
              </a:ext>
            </a:extLst>
          </p:cNvPr>
          <p:cNvCxnSpPr>
            <a:cxnSpLocks/>
            <a:stCxn id="114" idx="6"/>
            <a:endCxn id="100" idx="2"/>
          </p:cNvCxnSpPr>
          <p:nvPr/>
        </p:nvCxnSpPr>
        <p:spPr>
          <a:xfrm flipV="1">
            <a:off x="3461189" y="5101998"/>
            <a:ext cx="2311436" cy="42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1471D950-39DC-4432-A5AE-A8D22E56BA9C}"/>
              </a:ext>
            </a:extLst>
          </p:cNvPr>
          <p:cNvCxnSpPr>
            <a:cxnSpLocks/>
            <a:stCxn id="115" idx="7"/>
            <a:endCxn id="101" idx="2"/>
          </p:cNvCxnSpPr>
          <p:nvPr/>
        </p:nvCxnSpPr>
        <p:spPr>
          <a:xfrm flipV="1">
            <a:off x="3451000" y="5274944"/>
            <a:ext cx="2311795" cy="37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3B13C1AE-9878-400F-A897-8214FCCA246C}"/>
              </a:ext>
            </a:extLst>
          </p:cNvPr>
          <p:cNvCxnSpPr>
            <a:cxnSpLocks/>
            <a:stCxn id="116" idx="6"/>
            <a:endCxn id="102" idx="2"/>
          </p:cNvCxnSpPr>
          <p:nvPr/>
        </p:nvCxnSpPr>
        <p:spPr>
          <a:xfrm flipV="1">
            <a:off x="3457695" y="5463651"/>
            <a:ext cx="2296698" cy="31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484">
            <a:extLst>
              <a:ext uri="{FF2B5EF4-FFF2-40B4-BE49-F238E27FC236}">
                <a16:creationId xmlns:a16="http://schemas.microsoft.com/office/drawing/2014/main" id="{1D2BF8CB-7192-4093-BFFE-70F8F70E7FE5}"/>
              </a:ext>
            </a:extLst>
          </p:cNvPr>
          <p:cNvSpPr txBox="1"/>
          <p:nvPr/>
        </p:nvSpPr>
        <p:spPr>
          <a:xfrm>
            <a:off x="5689523" y="4983670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52  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0B9E0858-4F5A-4B99-8E67-4F1CBB6E7E34}"/>
              </a:ext>
            </a:extLst>
          </p:cNvPr>
          <p:cNvSpPr txBox="1"/>
          <p:nvPr/>
        </p:nvSpPr>
        <p:spPr>
          <a:xfrm>
            <a:off x="5681857" y="5177227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51  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190C60A7-D9AA-4A70-869F-B8A8D107DF3F}"/>
              </a:ext>
            </a:extLst>
          </p:cNvPr>
          <p:cNvSpPr txBox="1"/>
          <p:nvPr/>
        </p:nvSpPr>
        <p:spPr>
          <a:xfrm>
            <a:off x="5670535" y="5356552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  </a:t>
            </a:r>
          </a:p>
        </p:txBody>
      </p:sp>
      <p:cxnSp>
        <p:nvCxnSpPr>
          <p:cNvPr id="495" name="Connector: Elbow 494">
            <a:extLst>
              <a:ext uri="{FF2B5EF4-FFF2-40B4-BE49-F238E27FC236}">
                <a16:creationId xmlns:a16="http://schemas.microsoft.com/office/drawing/2014/main" id="{DB8C3B4B-6C47-4474-8988-6AB471A43F7C}"/>
              </a:ext>
            </a:extLst>
          </p:cNvPr>
          <p:cNvCxnSpPr>
            <a:cxnSpLocks/>
            <a:stCxn id="258" idx="7"/>
            <a:endCxn id="122" idx="4"/>
          </p:cNvCxnSpPr>
          <p:nvPr/>
        </p:nvCxnSpPr>
        <p:spPr>
          <a:xfrm rot="5400000" flipH="1" flipV="1">
            <a:off x="4218687" y="2114235"/>
            <a:ext cx="908007" cy="59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Oval 512">
            <a:extLst>
              <a:ext uri="{FF2B5EF4-FFF2-40B4-BE49-F238E27FC236}">
                <a16:creationId xmlns:a16="http://schemas.microsoft.com/office/drawing/2014/main" id="{F080923C-78F2-432F-A45C-CC1E2B77CE75}"/>
              </a:ext>
            </a:extLst>
          </p:cNvPr>
          <p:cNvSpPr/>
          <p:nvPr/>
        </p:nvSpPr>
        <p:spPr>
          <a:xfrm>
            <a:off x="1403481" y="1816821"/>
            <a:ext cx="102637" cy="13062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F1C9DFDC-E900-4D67-BBD5-EFFA8DE5FFBC}"/>
              </a:ext>
            </a:extLst>
          </p:cNvPr>
          <p:cNvSpPr txBox="1"/>
          <p:nvPr/>
        </p:nvSpPr>
        <p:spPr>
          <a:xfrm>
            <a:off x="1450982" y="1993922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Ignition 12v 5A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3485EECD-4CF8-48D1-AB25-F9845C46708A}"/>
              </a:ext>
            </a:extLst>
          </p:cNvPr>
          <p:cNvSpPr/>
          <p:nvPr/>
        </p:nvSpPr>
        <p:spPr>
          <a:xfrm>
            <a:off x="5128316" y="137002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A2F8B8A-9AF4-4A65-A563-DDD73D7E7D2E}"/>
              </a:ext>
            </a:extLst>
          </p:cNvPr>
          <p:cNvSpPr txBox="1"/>
          <p:nvPr/>
        </p:nvSpPr>
        <p:spPr>
          <a:xfrm>
            <a:off x="4706197" y="1284417"/>
            <a:ext cx="575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Fault 13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72FF0A-BC1A-4894-90BE-88352EE36EFF}"/>
              </a:ext>
            </a:extLst>
          </p:cNvPr>
          <p:cNvSpPr/>
          <p:nvPr/>
        </p:nvSpPr>
        <p:spPr>
          <a:xfrm>
            <a:off x="1185337" y="4270248"/>
            <a:ext cx="450431" cy="507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Opto</a:t>
            </a:r>
            <a:endParaRPr lang="en-US" sz="1000" dirty="0"/>
          </a:p>
          <a:p>
            <a:pPr algn="ctr"/>
            <a:r>
              <a:rPr lang="en-US" sz="1000" dirty="0"/>
              <a:t>Isolator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8E15C3E-13F0-4873-A7BF-92E99B5515AE}"/>
              </a:ext>
            </a:extLst>
          </p:cNvPr>
          <p:cNvCxnSpPr>
            <a:cxnSpLocks/>
            <a:stCxn id="243" idx="6"/>
            <a:endCxn id="3" idx="0"/>
          </p:cNvCxnSpPr>
          <p:nvPr/>
        </p:nvCxnSpPr>
        <p:spPr>
          <a:xfrm flipH="1">
            <a:off x="1410553" y="1435335"/>
            <a:ext cx="3820400" cy="2834913"/>
          </a:xfrm>
          <a:prstGeom prst="bentConnector4">
            <a:avLst>
              <a:gd name="adj1" fmla="val -4814"/>
              <a:gd name="adj2" fmla="val 5941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604C3CF0-55FA-4305-9EF0-AA188D36619B}"/>
              </a:ext>
            </a:extLst>
          </p:cNvPr>
          <p:cNvSpPr/>
          <p:nvPr/>
        </p:nvSpPr>
        <p:spPr>
          <a:xfrm>
            <a:off x="4344885" y="6251728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E66971C-E64E-478A-9070-024417AEEB77}"/>
              </a:ext>
            </a:extLst>
          </p:cNvPr>
          <p:cNvCxnSpPr>
            <a:stCxn id="3" idx="2"/>
            <a:endCxn id="245" idx="4"/>
          </p:cNvCxnSpPr>
          <p:nvPr/>
        </p:nvCxnSpPr>
        <p:spPr>
          <a:xfrm rot="16200000" flipH="1">
            <a:off x="2100964" y="4087115"/>
            <a:ext cx="1604829" cy="2985651"/>
          </a:xfrm>
          <a:prstGeom prst="bentConnector3">
            <a:avLst>
              <a:gd name="adj1" fmla="val 10968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78AE58EA-188D-4551-8B2B-C378206AC271}"/>
              </a:ext>
            </a:extLst>
          </p:cNvPr>
          <p:cNvSpPr txBox="1"/>
          <p:nvPr/>
        </p:nvSpPr>
        <p:spPr>
          <a:xfrm>
            <a:off x="4408801" y="6219073"/>
            <a:ext cx="293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11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B7BB9C2-0A7D-49CF-9B24-8D1C6AE4A113}"/>
              </a:ext>
            </a:extLst>
          </p:cNvPr>
          <p:cNvSpPr txBox="1"/>
          <p:nvPr/>
        </p:nvSpPr>
        <p:spPr>
          <a:xfrm>
            <a:off x="10972530" y="6569847"/>
            <a:ext cx="475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PWMs  </a:t>
            </a:r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F1999F14-F0DE-4842-A2BE-E107D8E0934D}"/>
              </a:ext>
            </a:extLst>
          </p:cNvPr>
          <p:cNvCxnSpPr>
            <a:cxnSpLocks/>
            <a:stCxn id="5" idx="0"/>
            <a:endCxn id="238" idx="0"/>
          </p:cNvCxnSpPr>
          <p:nvPr/>
        </p:nvCxnSpPr>
        <p:spPr>
          <a:xfrm rot="16200000" flipV="1">
            <a:off x="9209098" y="1160500"/>
            <a:ext cx="89556" cy="2962818"/>
          </a:xfrm>
          <a:prstGeom prst="bentConnector3">
            <a:avLst>
              <a:gd name="adj1" fmla="val 35525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A50D15FB-15A7-43FB-8CF3-4516487798A1}"/>
              </a:ext>
            </a:extLst>
          </p:cNvPr>
          <p:cNvCxnSpPr>
            <a:cxnSpLocks/>
            <a:stCxn id="5" idx="0"/>
            <a:endCxn id="236" idx="0"/>
          </p:cNvCxnSpPr>
          <p:nvPr/>
        </p:nvCxnSpPr>
        <p:spPr>
          <a:xfrm rot="16200000" flipV="1">
            <a:off x="8950950" y="902352"/>
            <a:ext cx="89556" cy="3479114"/>
          </a:xfrm>
          <a:prstGeom prst="bentConnector3">
            <a:avLst>
              <a:gd name="adj1" fmla="val 35525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AB6BEE5F-683E-48E2-9801-BEC3ABE9328A}"/>
              </a:ext>
            </a:extLst>
          </p:cNvPr>
          <p:cNvCxnSpPr>
            <a:cxnSpLocks/>
            <a:stCxn id="5" idx="0"/>
            <a:endCxn id="234" idx="0"/>
          </p:cNvCxnSpPr>
          <p:nvPr/>
        </p:nvCxnSpPr>
        <p:spPr>
          <a:xfrm rot="16200000" flipV="1">
            <a:off x="8691006" y="642408"/>
            <a:ext cx="97932" cy="3990626"/>
          </a:xfrm>
          <a:prstGeom prst="bentConnector3">
            <a:avLst>
              <a:gd name="adj1" fmla="val 3334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F85730E3-2880-4F55-9C07-08338ABB5EE3}"/>
              </a:ext>
            </a:extLst>
          </p:cNvPr>
          <p:cNvCxnSpPr>
            <a:cxnSpLocks/>
            <a:stCxn id="5" idx="0"/>
            <a:endCxn id="232" idx="0"/>
          </p:cNvCxnSpPr>
          <p:nvPr/>
        </p:nvCxnSpPr>
        <p:spPr>
          <a:xfrm rot="16200000" flipV="1">
            <a:off x="8432858" y="384260"/>
            <a:ext cx="97932" cy="4506922"/>
          </a:xfrm>
          <a:prstGeom prst="bentConnector3">
            <a:avLst>
              <a:gd name="adj1" fmla="val 33342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BB417736-5746-4CE7-9586-E4E8659E6BFD}"/>
              </a:ext>
            </a:extLst>
          </p:cNvPr>
          <p:cNvSpPr txBox="1"/>
          <p:nvPr/>
        </p:nvSpPr>
        <p:spPr>
          <a:xfrm>
            <a:off x="10044828" y="2173649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12v 10A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5E5C1211-0D99-422C-8643-C3773B70A440}"/>
              </a:ext>
            </a:extLst>
          </p:cNvPr>
          <p:cNvSpPr/>
          <p:nvPr/>
        </p:nvSpPr>
        <p:spPr>
          <a:xfrm>
            <a:off x="5096015" y="2570589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471FF9F8-2F06-4761-B5CE-6823A613F111}"/>
              </a:ext>
            </a:extLst>
          </p:cNvPr>
          <p:cNvSpPr/>
          <p:nvPr/>
        </p:nvSpPr>
        <p:spPr>
          <a:xfrm>
            <a:off x="5254445" y="2570589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E951514-61E0-4A29-846E-244491CA0C26}"/>
              </a:ext>
            </a:extLst>
          </p:cNvPr>
          <p:cNvSpPr txBox="1"/>
          <p:nvPr/>
        </p:nvSpPr>
        <p:spPr>
          <a:xfrm>
            <a:off x="5034867" y="2752001"/>
            <a:ext cx="54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-5   5  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369918FA-04AA-4BAE-88D6-41379F768603}"/>
              </a:ext>
            </a:extLst>
          </p:cNvPr>
          <p:cNvSpPr/>
          <p:nvPr/>
        </p:nvSpPr>
        <p:spPr>
          <a:xfrm>
            <a:off x="4555356" y="2578836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DBF67D7-F0F6-4000-89C1-79FF35C2CA9E}"/>
              </a:ext>
            </a:extLst>
          </p:cNvPr>
          <p:cNvSpPr/>
          <p:nvPr/>
        </p:nvSpPr>
        <p:spPr>
          <a:xfrm>
            <a:off x="4713786" y="2578836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3E03553-00F2-40B1-AD1B-E0B4BC8B9013}"/>
              </a:ext>
            </a:extLst>
          </p:cNvPr>
          <p:cNvSpPr txBox="1"/>
          <p:nvPr/>
        </p:nvSpPr>
        <p:spPr>
          <a:xfrm>
            <a:off x="4494208" y="2760248"/>
            <a:ext cx="5487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-6   6  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47FE72EE-6A78-496E-A399-3052423702BA}"/>
              </a:ext>
            </a:extLst>
          </p:cNvPr>
          <p:cNvCxnSpPr>
            <a:cxnSpLocks/>
            <a:stCxn id="5" idx="0"/>
            <a:endCxn id="255" idx="0"/>
          </p:cNvCxnSpPr>
          <p:nvPr/>
        </p:nvCxnSpPr>
        <p:spPr>
          <a:xfrm rot="16200000" flipV="1">
            <a:off x="7962476" y="-86123"/>
            <a:ext cx="116098" cy="5429521"/>
          </a:xfrm>
          <a:prstGeom prst="bentConnector3">
            <a:avLst>
              <a:gd name="adj1" fmla="val 29690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B79F04AB-CAE9-4633-9569-B2677C6715C4}"/>
              </a:ext>
            </a:extLst>
          </p:cNvPr>
          <p:cNvCxnSpPr>
            <a:cxnSpLocks/>
            <a:stCxn id="5" idx="0"/>
            <a:endCxn id="259" idx="0"/>
          </p:cNvCxnSpPr>
          <p:nvPr/>
        </p:nvCxnSpPr>
        <p:spPr>
          <a:xfrm rot="16200000" flipV="1">
            <a:off x="7696270" y="-352328"/>
            <a:ext cx="107851" cy="5970180"/>
          </a:xfrm>
          <a:prstGeom prst="bentConnector3">
            <a:avLst>
              <a:gd name="adj1" fmla="val 31195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90E2881B-D588-4CEA-B919-DBEEEE7F6881}"/>
              </a:ext>
            </a:extLst>
          </p:cNvPr>
          <p:cNvSpPr txBox="1"/>
          <p:nvPr/>
        </p:nvSpPr>
        <p:spPr>
          <a:xfrm>
            <a:off x="6567370" y="3336100"/>
            <a:ext cx="38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  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C8A6213-32F6-4696-8F7D-2DE23CE78C0D}"/>
              </a:ext>
            </a:extLst>
          </p:cNvPr>
          <p:cNvSpPr/>
          <p:nvPr/>
        </p:nvSpPr>
        <p:spPr>
          <a:xfrm>
            <a:off x="7061051" y="4655247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612BD70-ADB3-40CE-B1A7-3D12DCD748AD}"/>
              </a:ext>
            </a:extLst>
          </p:cNvPr>
          <p:cNvSpPr txBox="1"/>
          <p:nvPr/>
        </p:nvSpPr>
        <p:spPr>
          <a:xfrm>
            <a:off x="6970185" y="4802600"/>
            <a:ext cx="381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+5v  </a:t>
            </a:r>
          </a:p>
        </p:txBody>
      </p: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D693723A-1C25-45D9-98CF-D6AD4E4C514E}"/>
              </a:ext>
            </a:extLst>
          </p:cNvPr>
          <p:cNvCxnSpPr>
            <a:cxnSpLocks/>
            <a:stCxn id="191" idx="2"/>
            <a:endCxn id="218" idx="4"/>
          </p:cNvCxnSpPr>
          <p:nvPr/>
        </p:nvCxnSpPr>
        <p:spPr>
          <a:xfrm rot="10800000">
            <a:off x="7760927" y="3671072"/>
            <a:ext cx="2942761" cy="201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122C9CCB-400B-4170-89F0-C5D539A52731}"/>
              </a:ext>
            </a:extLst>
          </p:cNvPr>
          <p:cNvCxnSpPr>
            <a:cxnSpLocks/>
            <a:stCxn id="279" idx="0"/>
            <a:endCxn id="212" idx="4"/>
          </p:cNvCxnSpPr>
          <p:nvPr/>
        </p:nvCxnSpPr>
        <p:spPr>
          <a:xfrm rot="16200000" flipV="1">
            <a:off x="5719353" y="3262230"/>
            <a:ext cx="984770" cy="1801264"/>
          </a:xfrm>
          <a:prstGeom prst="bentConnector3">
            <a:avLst>
              <a:gd name="adj1" fmla="val 777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9B86DF4-82D9-45A3-BD31-374D229AD875}"/>
              </a:ext>
            </a:extLst>
          </p:cNvPr>
          <p:cNvSpPr/>
          <p:nvPr/>
        </p:nvSpPr>
        <p:spPr>
          <a:xfrm>
            <a:off x="7493234" y="3547076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99504C3-1354-48EC-93DB-8CF979B10610}"/>
              </a:ext>
            </a:extLst>
          </p:cNvPr>
          <p:cNvSpPr/>
          <p:nvPr/>
        </p:nvSpPr>
        <p:spPr>
          <a:xfrm>
            <a:off x="5528958" y="3539511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B7A61538-6229-4D88-860B-16CA6A76E462}"/>
              </a:ext>
            </a:extLst>
          </p:cNvPr>
          <p:cNvSpPr/>
          <p:nvPr/>
        </p:nvSpPr>
        <p:spPr>
          <a:xfrm>
            <a:off x="5715995" y="3529494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F8414A17-3D86-4143-8F4B-B554E3471D6C}"/>
              </a:ext>
            </a:extLst>
          </p:cNvPr>
          <p:cNvSpPr/>
          <p:nvPr/>
        </p:nvSpPr>
        <p:spPr>
          <a:xfrm>
            <a:off x="10703687" y="3807116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8AB1A6-6A0F-492D-A01D-B9FDE432A8EA}"/>
              </a:ext>
            </a:extLst>
          </p:cNvPr>
          <p:cNvSpPr txBox="1"/>
          <p:nvPr/>
        </p:nvSpPr>
        <p:spPr>
          <a:xfrm>
            <a:off x="10115932" y="3685634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5v ?A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F42789E-FFA2-4EB8-970B-22EB31189D2D}"/>
              </a:ext>
            </a:extLst>
          </p:cNvPr>
          <p:cNvSpPr txBox="1"/>
          <p:nvPr/>
        </p:nvSpPr>
        <p:spPr>
          <a:xfrm>
            <a:off x="7333095" y="3307984"/>
            <a:ext cx="386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  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7F2DCE77-5A03-4096-9AAB-7F674827AC6E}"/>
              </a:ext>
            </a:extLst>
          </p:cNvPr>
          <p:cNvSpPr/>
          <p:nvPr/>
        </p:nvSpPr>
        <p:spPr>
          <a:xfrm>
            <a:off x="10703687" y="3960592"/>
            <a:ext cx="102637" cy="130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A6CA7-B1C0-402D-A06E-6C4D2F2DE8F9}"/>
              </a:ext>
            </a:extLst>
          </p:cNvPr>
          <p:cNvSpPr/>
          <p:nvPr/>
        </p:nvSpPr>
        <p:spPr>
          <a:xfrm>
            <a:off x="8257032" y="1816821"/>
            <a:ext cx="946011" cy="2620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7905D3C8-BCC2-4107-B2DE-A7F67F056CCB}"/>
              </a:ext>
            </a:extLst>
          </p:cNvPr>
          <p:cNvSpPr/>
          <p:nvPr/>
        </p:nvSpPr>
        <p:spPr>
          <a:xfrm>
            <a:off x="9021483" y="1697803"/>
            <a:ext cx="102637" cy="130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655340A1-B11D-476B-87FA-E6FBF2137DAF}"/>
              </a:ext>
            </a:extLst>
          </p:cNvPr>
          <p:cNvCxnSpPr>
            <a:cxnSpLocks/>
            <a:stCxn id="202" idx="0"/>
          </p:cNvCxnSpPr>
          <p:nvPr/>
        </p:nvCxnSpPr>
        <p:spPr>
          <a:xfrm rot="16200000" flipV="1">
            <a:off x="8494944" y="1119944"/>
            <a:ext cx="82797" cy="10729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AEBFC76-A24E-4DD4-8BC7-49F26DB8231B}"/>
              </a:ext>
            </a:extLst>
          </p:cNvPr>
          <p:cNvGrpSpPr/>
          <p:nvPr/>
        </p:nvGrpSpPr>
        <p:grpSpPr>
          <a:xfrm>
            <a:off x="8922849" y="1826534"/>
            <a:ext cx="47316" cy="236838"/>
            <a:chOff x="11659706" y="1320116"/>
            <a:chExt cx="47316" cy="23683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C73E3B-144B-4E4A-9761-9AC6FA589AF3}"/>
                </a:ext>
              </a:extLst>
            </p:cNvPr>
            <p:cNvSpPr/>
            <p:nvPr/>
          </p:nvSpPr>
          <p:spPr>
            <a:xfrm>
              <a:off x="11661303" y="1370402"/>
              <a:ext cx="45719" cy="1264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0B1035-49F3-4765-80D6-20E2D609FE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61297" y="1463002"/>
              <a:ext cx="425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B67C713-143E-428B-9076-D22AF6517BD9}"/>
                </a:ext>
              </a:extLst>
            </p:cNvPr>
            <p:cNvSpPr/>
            <p:nvPr/>
          </p:nvSpPr>
          <p:spPr>
            <a:xfrm>
              <a:off x="11659706" y="1320116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95BA69-85B7-4C05-8C5F-959525868DC1}"/>
                </a:ext>
              </a:extLst>
            </p:cNvPr>
            <p:cNvSpPr/>
            <p:nvPr/>
          </p:nvSpPr>
          <p:spPr>
            <a:xfrm>
              <a:off x="11659707" y="1511235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EAD2C19-B922-4D28-92CC-513B95AA3737}"/>
              </a:ext>
            </a:extLst>
          </p:cNvPr>
          <p:cNvGrpSpPr/>
          <p:nvPr/>
        </p:nvGrpSpPr>
        <p:grpSpPr>
          <a:xfrm>
            <a:off x="8737135" y="1826534"/>
            <a:ext cx="47316" cy="236838"/>
            <a:chOff x="11659706" y="1320116"/>
            <a:chExt cx="47316" cy="236838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E4EFA5D-A458-4902-BB93-0D5E4DF8A7F3}"/>
                </a:ext>
              </a:extLst>
            </p:cNvPr>
            <p:cNvSpPr/>
            <p:nvPr/>
          </p:nvSpPr>
          <p:spPr>
            <a:xfrm>
              <a:off x="11661303" y="1370402"/>
              <a:ext cx="45719" cy="1264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4844128-B9BF-424B-B502-348741D324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61297" y="1463002"/>
              <a:ext cx="425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75FEE84-C73A-42EE-8558-58259E8EBBC7}"/>
                </a:ext>
              </a:extLst>
            </p:cNvPr>
            <p:cNvSpPr/>
            <p:nvPr/>
          </p:nvSpPr>
          <p:spPr>
            <a:xfrm>
              <a:off x="11659706" y="1320116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DD57C99-F7FD-49FF-9DF4-138D85333B56}"/>
                </a:ext>
              </a:extLst>
            </p:cNvPr>
            <p:cNvSpPr/>
            <p:nvPr/>
          </p:nvSpPr>
          <p:spPr>
            <a:xfrm>
              <a:off x="11659707" y="1511235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1D58678-3694-4351-9603-B741A577623C}"/>
              </a:ext>
            </a:extLst>
          </p:cNvPr>
          <p:cNvGrpSpPr/>
          <p:nvPr/>
        </p:nvGrpSpPr>
        <p:grpSpPr>
          <a:xfrm>
            <a:off x="8568284" y="1826534"/>
            <a:ext cx="47316" cy="236838"/>
            <a:chOff x="11659706" y="1320116"/>
            <a:chExt cx="47316" cy="236838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FD047597-0D63-486A-B43D-845562EBB75E}"/>
                </a:ext>
              </a:extLst>
            </p:cNvPr>
            <p:cNvSpPr/>
            <p:nvPr/>
          </p:nvSpPr>
          <p:spPr>
            <a:xfrm>
              <a:off x="11661303" y="1370402"/>
              <a:ext cx="45719" cy="1264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EEAE0C0-8F7C-46CC-9612-EEE5602FCD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61297" y="1463002"/>
              <a:ext cx="425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DCC56D5-E311-4A0B-B12B-7E0B1A458CC1}"/>
                </a:ext>
              </a:extLst>
            </p:cNvPr>
            <p:cNvSpPr/>
            <p:nvPr/>
          </p:nvSpPr>
          <p:spPr>
            <a:xfrm>
              <a:off x="11659706" y="1320116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0A8C3CDE-DE7E-47CD-9BE7-420458326537}"/>
                </a:ext>
              </a:extLst>
            </p:cNvPr>
            <p:cNvSpPr/>
            <p:nvPr/>
          </p:nvSpPr>
          <p:spPr>
            <a:xfrm>
              <a:off x="11659707" y="1511235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3E3C08B-6BF9-4C2E-A089-4378F6D221B4}"/>
              </a:ext>
            </a:extLst>
          </p:cNvPr>
          <p:cNvGrpSpPr/>
          <p:nvPr/>
        </p:nvGrpSpPr>
        <p:grpSpPr>
          <a:xfrm>
            <a:off x="8386339" y="1821623"/>
            <a:ext cx="47316" cy="236838"/>
            <a:chOff x="11659706" y="1320116"/>
            <a:chExt cx="47316" cy="23683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A6D7DB2-B1D9-4B89-B007-C67E2D7274BB}"/>
                </a:ext>
              </a:extLst>
            </p:cNvPr>
            <p:cNvSpPr/>
            <p:nvPr/>
          </p:nvSpPr>
          <p:spPr>
            <a:xfrm>
              <a:off x="11661303" y="1370402"/>
              <a:ext cx="45719" cy="1264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7F620BF-F68B-4F68-AD50-BF30764B11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61297" y="1463002"/>
              <a:ext cx="4254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C7F5A22D-15A7-4503-A752-466405A6F5BA}"/>
                </a:ext>
              </a:extLst>
            </p:cNvPr>
            <p:cNvSpPr/>
            <p:nvPr/>
          </p:nvSpPr>
          <p:spPr>
            <a:xfrm>
              <a:off x="11659706" y="1320116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11675017-5E11-4D3A-94C2-A30718BC8B9A}"/>
                </a:ext>
              </a:extLst>
            </p:cNvPr>
            <p:cNvSpPr/>
            <p:nvPr/>
          </p:nvSpPr>
          <p:spPr>
            <a:xfrm>
              <a:off x="11659707" y="1511235"/>
              <a:ext cx="45719" cy="45719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FDF09BC-EBEF-444E-85D2-3F075D255329}"/>
              </a:ext>
            </a:extLst>
          </p:cNvPr>
          <p:cNvCxnSpPr>
            <a:stCxn id="202" idx="2"/>
            <a:endCxn id="211" idx="0"/>
          </p:cNvCxnSpPr>
          <p:nvPr/>
        </p:nvCxnSpPr>
        <p:spPr>
          <a:xfrm rot="10800000" flipV="1">
            <a:off x="8945709" y="1763116"/>
            <a:ext cx="75774" cy="6341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FE5E442B-1772-431F-9CF4-7209BF1ABAE1}"/>
              </a:ext>
            </a:extLst>
          </p:cNvPr>
          <p:cNvCxnSpPr>
            <a:cxnSpLocks/>
            <a:stCxn id="202" idx="2"/>
            <a:endCxn id="225" idx="0"/>
          </p:cNvCxnSpPr>
          <p:nvPr/>
        </p:nvCxnSpPr>
        <p:spPr>
          <a:xfrm rot="10800000" flipV="1">
            <a:off x="8759995" y="1763116"/>
            <a:ext cx="261488" cy="6341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F9C68B8B-2DC4-44C7-B69E-5CBCE7060E9E}"/>
              </a:ext>
            </a:extLst>
          </p:cNvPr>
          <p:cNvCxnSpPr>
            <a:cxnSpLocks/>
            <a:stCxn id="202" idx="2"/>
            <a:endCxn id="230" idx="0"/>
          </p:cNvCxnSpPr>
          <p:nvPr/>
        </p:nvCxnSpPr>
        <p:spPr>
          <a:xfrm rot="10800000" flipV="1">
            <a:off x="8591145" y="1763116"/>
            <a:ext cx="430339" cy="6341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5CD4DA19-BBD3-40FD-A8F6-579D0474E5BC}"/>
              </a:ext>
            </a:extLst>
          </p:cNvPr>
          <p:cNvCxnSpPr>
            <a:cxnSpLocks/>
            <a:stCxn id="202" idx="2"/>
            <a:endCxn id="269" idx="0"/>
          </p:cNvCxnSpPr>
          <p:nvPr/>
        </p:nvCxnSpPr>
        <p:spPr>
          <a:xfrm rot="10800000" flipV="1">
            <a:off x="8409199" y="1763117"/>
            <a:ext cx="612284" cy="58506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E5B285DD-C491-46E4-A22F-FC19F9CC8D70}"/>
              </a:ext>
            </a:extLst>
          </p:cNvPr>
          <p:cNvCxnSpPr>
            <a:cxnSpLocks/>
            <a:stCxn id="214" idx="4"/>
            <a:endCxn id="231" idx="0"/>
          </p:cNvCxnSpPr>
          <p:nvPr/>
        </p:nvCxnSpPr>
        <p:spPr>
          <a:xfrm rot="5400000">
            <a:off x="7245131" y="888175"/>
            <a:ext cx="525383" cy="2875777"/>
          </a:xfrm>
          <a:prstGeom prst="bentConnector3">
            <a:avLst>
              <a:gd name="adj1" fmla="val 31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FE1F0180-98D9-48D3-BF60-B81E355C7CDD}"/>
              </a:ext>
            </a:extLst>
          </p:cNvPr>
          <p:cNvCxnSpPr>
            <a:cxnSpLocks/>
            <a:stCxn id="226" idx="4"/>
            <a:endCxn id="233" idx="0"/>
          </p:cNvCxnSpPr>
          <p:nvPr/>
        </p:nvCxnSpPr>
        <p:spPr>
          <a:xfrm rot="5400000">
            <a:off x="7410422" y="1239180"/>
            <a:ext cx="525383" cy="2173767"/>
          </a:xfrm>
          <a:prstGeom prst="bentConnector3">
            <a:avLst>
              <a:gd name="adj1" fmla="val 368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54CC1282-07A8-4691-9C08-FC5445D8B734}"/>
              </a:ext>
            </a:extLst>
          </p:cNvPr>
          <p:cNvCxnSpPr>
            <a:cxnSpLocks/>
            <a:stCxn id="262" idx="4"/>
            <a:endCxn id="235" idx="0"/>
          </p:cNvCxnSpPr>
          <p:nvPr/>
        </p:nvCxnSpPr>
        <p:spPr>
          <a:xfrm rot="5400000">
            <a:off x="7577564" y="1583549"/>
            <a:ext cx="533759" cy="1493404"/>
          </a:xfrm>
          <a:prstGeom prst="bentConnector3">
            <a:avLst>
              <a:gd name="adj1" fmla="val 428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D95F0CBC-94BD-46A0-A8AD-6ED3B4E62A43}"/>
              </a:ext>
            </a:extLst>
          </p:cNvPr>
          <p:cNvCxnSpPr>
            <a:cxnSpLocks/>
            <a:stCxn id="270" idx="4"/>
            <a:endCxn id="237" idx="0"/>
          </p:cNvCxnSpPr>
          <p:nvPr/>
        </p:nvCxnSpPr>
        <p:spPr>
          <a:xfrm rot="5400000">
            <a:off x="7742284" y="1930215"/>
            <a:ext cx="538670" cy="795163"/>
          </a:xfrm>
          <a:prstGeom prst="bentConnector3">
            <a:avLst>
              <a:gd name="adj1" fmla="val 48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73E12504-CEDC-4A84-8858-AB5552681B89}"/>
              </a:ext>
            </a:extLst>
          </p:cNvPr>
          <p:cNvSpPr txBox="1"/>
          <p:nvPr/>
        </p:nvSpPr>
        <p:spPr>
          <a:xfrm>
            <a:off x="8926043" y="1789007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Flyback</a:t>
            </a:r>
            <a:endParaRPr lang="en-US" sz="800" dirty="0"/>
          </a:p>
          <a:p>
            <a:r>
              <a:rPr lang="en-US" sz="800" dirty="0"/>
              <a:t>Diodes</a:t>
            </a:r>
          </a:p>
        </p:txBody>
      </p:sp>
    </p:spTree>
    <p:extLst>
      <p:ext uri="{BB962C8B-B14F-4D97-AF65-F5344CB8AC3E}">
        <p14:creationId xmlns:p14="http://schemas.microsoft.com/office/powerpoint/2010/main" val="160671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18470-7E51-49FD-B4D4-156DA2D0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21" y="518984"/>
            <a:ext cx="5820032" cy="58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6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9BD423-4522-442D-9282-D2469F92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76" y="0"/>
            <a:ext cx="11235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2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239</Words>
  <Application>Microsoft Office PowerPoint</Application>
  <PresentationFormat>Widescreen</PresentationFormat>
  <Paragraphs>119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Cooke</dc:creator>
  <cp:lastModifiedBy>Jeffrey Cooke</cp:lastModifiedBy>
  <cp:revision>2</cp:revision>
  <dcterms:created xsi:type="dcterms:W3CDTF">2019-02-06T03:36:18Z</dcterms:created>
  <dcterms:modified xsi:type="dcterms:W3CDTF">2019-05-11T04:29:16Z</dcterms:modified>
</cp:coreProperties>
</file>