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0578-AF31-4EB7-982C-641934421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4FD1E-73D6-4449-BFE4-71A8FDE86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01E8-84AC-4FCD-8625-523C9033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A30A-94CE-4B64-8F9D-3E0AF501B07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3BFA-0898-43D9-ABD1-ABA5F223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10C0-F40C-4D58-9792-2C6C42ED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9246-A562-4867-A9D5-0571B1AC1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D954-2409-4B19-AA4E-F775DDCF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17E01-AA84-489D-9101-B1B0C01E2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4DAD-B5FF-4C03-81F0-926E5838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A30A-94CE-4B64-8F9D-3E0AF501B07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4E8B5-BE4E-499B-92E1-5511C9DE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4029-BF05-418E-86A4-86520A15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9246-A562-4867-A9D5-0571B1AC1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8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031D8-BC81-49BB-B69A-29BF5BA90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BB1C4-E533-479D-BA3B-2670ADFEE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872D8-48A1-48BE-B335-AE8321FB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A30A-94CE-4B64-8F9D-3E0AF501B07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52381-AEA1-4BF3-89BF-85FACC25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E1B63-C38D-472E-9624-44FEDAAF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9246-A562-4867-A9D5-0571B1AC1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5C6B-ED63-48D4-B7DC-081D23F7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3C925-5953-46E9-9737-D3353A024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C3B87-5D2D-4EDE-896B-1A9B619D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A30A-94CE-4B64-8F9D-3E0AF501B07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FA01-39CD-4383-A736-607DCD85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3794-2E14-4EAB-A296-D94CFC7B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9246-A562-4867-A9D5-0571B1AC1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83CD-B817-4CFC-8BEC-831622B5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8BB35-2B34-48F1-8CC4-5A9DFAA9B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0D213-E620-498F-BB24-F9574CEE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A30A-94CE-4B64-8F9D-3E0AF501B07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FFB03-8658-4F40-891C-439CFE5B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4D14C-7ADF-48F8-945B-1411DAD7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9246-A562-4867-A9D5-0571B1AC1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1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025C-9A85-4A12-BB0F-C3E33DDC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E0A8D-A0EA-40FB-9D06-B42F4DACA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14BBD-69C8-438C-B8E3-CAA66F9BE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2CEA6-9FD1-47FE-9A46-72BE1901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A30A-94CE-4B64-8F9D-3E0AF501B07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ED333-FD23-4163-BFF1-E99FC47D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37795-4922-4F29-81CC-0AFDB602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9246-A562-4867-A9D5-0571B1AC1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8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A294-FDF1-44AA-8D1F-1CCFD007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D9610-5152-4366-8AE4-97A44F82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AA5E8-4D1E-4AD8-9F0C-A7ED46BEC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A9BBB-66EC-4800-B5C5-F8B7CD729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6681A-EBDE-4FB7-8020-60C009835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EE034-98DB-4C19-A74E-A2260188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A30A-94CE-4B64-8F9D-3E0AF501B07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66004-3D12-48D2-BC6B-228624ED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AD0F6-A719-43C4-AA30-7F5EC1BE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9246-A562-4867-A9D5-0571B1AC1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3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6458-74C1-453F-8BFF-23D1AAF4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C5ABB-8CC4-4EE1-9566-9FE85856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A30A-94CE-4B64-8F9D-3E0AF501B07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6D1D7-A5CC-4477-9400-14415145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B7184-3B01-45D4-8E58-ECB832A5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9246-A562-4867-A9D5-0571B1AC1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506B2-AA0E-46F1-8A29-F4CF2BC7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A30A-94CE-4B64-8F9D-3E0AF501B07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2E908-B9A8-4735-870F-F2965583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69C7-F18A-4F2B-9B3F-0ADFC465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9246-A562-4867-A9D5-0571B1AC1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8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53C3-59CB-4713-B477-53A0778B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10ADC-622A-4568-AC82-E64232E1B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9CDE3-E251-4609-8E33-EF770AD65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66789-3767-4FCB-B812-A5747642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A30A-94CE-4B64-8F9D-3E0AF501B07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291B2-E481-41AA-8CAD-300E530B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1DFD3-3588-4151-956F-913804A5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9246-A562-4867-A9D5-0571B1AC1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8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932-574E-44F9-BFC9-8BFCFB46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F5DB7-04E5-489B-9130-D4B6427BE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08526-205F-466E-899F-A1D052366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23CC2-8C21-49B5-8758-E1FAC020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A30A-94CE-4B64-8F9D-3E0AF501B07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9DD6E-6B2F-4264-888D-3C4388C8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E57A7-663D-462D-8CC0-D82CCABF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9246-A562-4867-A9D5-0571B1AC1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0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6879A-2C16-4787-940F-34BB1005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B84A8-D2DD-43EA-8693-64547151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DFD65-C32A-4C61-BAA9-C82790F00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6A30A-94CE-4B64-8F9D-3E0AF501B07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C4B36-4C85-4F1E-BD20-EAB1A6D63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EFE3-DE3D-451D-A46A-FA0DF7292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9246-A562-4867-A9D5-0571B1AC1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9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667B27-3412-4E63-ADDF-3BFC2782A7A4}"/>
              </a:ext>
            </a:extLst>
          </p:cNvPr>
          <p:cNvSpPr/>
          <p:nvPr/>
        </p:nvSpPr>
        <p:spPr>
          <a:xfrm>
            <a:off x="4967555" y="811659"/>
            <a:ext cx="1078786" cy="9452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HSR</a:t>
            </a:r>
          </a:p>
          <a:p>
            <a:pPr algn="ctr"/>
            <a:r>
              <a:rPr lang="en-US" sz="1400" dirty="0"/>
              <a:t>Drive Unit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99FC8-7465-4F78-9F7B-EFCDAD48AF6E}"/>
              </a:ext>
            </a:extLst>
          </p:cNvPr>
          <p:cNvSpPr/>
          <p:nvPr/>
        </p:nvSpPr>
        <p:spPr>
          <a:xfrm>
            <a:off x="4967555" y="2524411"/>
            <a:ext cx="1078786" cy="9452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Trip Computer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4B841F-83E0-48C1-B1D4-0ED2E346367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506948" y="1756881"/>
            <a:ext cx="0" cy="7675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573EA5A-65C8-43EF-A064-D634C8C34C77}"/>
              </a:ext>
            </a:extLst>
          </p:cNvPr>
          <p:cNvSpPr/>
          <p:nvPr/>
        </p:nvSpPr>
        <p:spPr>
          <a:xfrm>
            <a:off x="2061681" y="5083140"/>
            <a:ext cx="1078786" cy="9452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Instrument</a:t>
            </a:r>
          </a:p>
          <a:p>
            <a:pPr algn="ctr"/>
            <a:r>
              <a:rPr lang="en-US" sz="1400" dirty="0"/>
              <a:t>Cluster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E3A8EC-D490-47CD-80FC-27422D546A81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140467" y="5555751"/>
            <a:ext cx="2366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BDEB7B-B9A4-4472-9334-5A2DC8B53B1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506948" y="3469633"/>
            <a:ext cx="0" cy="208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C3F22EA-552A-49C1-AC3C-263BB0DAE46B}"/>
              </a:ext>
            </a:extLst>
          </p:cNvPr>
          <p:cNvSpPr/>
          <p:nvPr/>
        </p:nvSpPr>
        <p:spPr>
          <a:xfrm>
            <a:off x="2061681" y="3783459"/>
            <a:ext cx="1078786" cy="9452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Thermal</a:t>
            </a:r>
          </a:p>
          <a:p>
            <a:pPr algn="ctr"/>
            <a:r>
              <a:rPr lang="en-US" sz="1400" dirty="0"/>
              <a:t>Control</a:t>
            </a:r>
          </a:p>
          <a:p>
            <a:pPr algn="ctr"/>
            <a:r>
              <a:rPr lang="en-US" sz="1400" dirty="0"/>
              <a:t>Module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DFC34F-1698-4FF5-9778-84BB69DE37E7}"/>
              </a:ext>
            </a:extLst>
          </p:cNvPr>
          <p:cNvCxnSpPr>
            <a:stCxn id="21" idx="3"/>
          </p:cNvCxnSpPr>
          <p:nvPr/>
        </p:nvCxnSpPr>
        <p:spPr>
          <a:xfrm>
            <a:off x="3140467" y="4256070"/>
            <a:ext cx="236648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FB628DF-978A-414B-9281-0595258E0B03}"/>
              </a:ext>
            </a:extLst>
          </p:cNvPr>
          <p:cNvSpPr/>
          <p:nvPr/>
        </p:nvSpPr>
        <p:spPr>
          <a:xfrm>
            <a:off x="8238162" y="3783459"/>
            <a:ext cx="1078786" cy="9452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Battery</a:t>
            </a:r>
          </a:p>
          <a:p>
            <a:pPr algn="ctr"/>
            <a:r>
              <a:rPr lang="en-US" sz="1400" dirty="0"/>
              <a:t>Control</a:t>
            </a:r>
          </a:p>
          <a:p>
            <a:pPr algn="ctr"/>
            <a:r>
              <a:rPr lang="en-US" sz="1400" dirty="0"/>
              <a:t>Module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A31865-EBD4-4D5C-A8A2-D4171154C857}"/>
              </a:ext>
            </a:extLst>
          </p:cNvPr>
          <p:cNvSpPr/>
          <p:nvPr/>
        </p:nvSpPr>
        <p:spPr>
          <a:xfrm>
            <a:off x="8238161" y="4892246"/>
            <a:ext cx="1078786" cy="9452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Charger</a:t>
            </a:r>
          </a:p>
          <a:p>
            <a:pPr algn="ctr"/>
            <a:r>
              <a:rPr lang="en-US" sz="1400" dirty="0"/>
              <a:t>Controller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FC0DD2-D332-475E-AA2A-31AC7865457B}"/>
              </a:ext>
            </a:extLst>
          </p:cNvPr>
          <p:cNvCxnSpPr>
            <a:stCxn id="24" idx="1"/>
          </p:cNvCxnSpPr>
          <p:nvPr/>
        </p:nvCxnSpPr>
        <p:spPr>
          <a:xfrm flipH="1">
            <a:off x="5506948" y="4256070"/>
            <a:ext cx="273121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0755DE-66E6-4ED2-A66C-1EF74BDAB97C}"/>
              </a:ext>
            </a:extLst>
          </p:cNvPr>
          <p:cNvSpPr/>
          <p:nvPr/>
        </p:nvSpPr>
        <p:spPr>
          <a:xfrm>
            <a:off x="8238162" y="1884024"/>
            <a:ext cx="1078786" cy="9452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ISO165C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7A01BC-E70F-4385-8515-1629E99E320A}"/>
              </a:ext>
            </a:extLst>
          </p:cNvPr>
          <p:cNvCxnSpPr>
            <a:stCxn id="30" idx="2"/>
            <a:endCxn id="24" idx="0"/>
          </p:cNvCxnSpPr>
          <p:nvPr/>
        </p:nvCxnSpPr>
        <p:spPr>
          <a:xfrm>
            <a:off x="8777555" y="2829246"/>
            <a:ext cx="0" cy="95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E6B673-6D5E-4C03-93E1-DDD60315D705}"/>
              </a:ext>
            </a:extLst>
          </p:cNvPr>
          <p:cNvSpPr txBox="1"/>
          <p:nvPr/>
        </p:nvSpPr>
        <p:spPr>
          <a:xfrm>
            <a:off x="8777554" y="2805846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256k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3BB848-AB15-44EC-99D2-8B58337CCEDD}"/>
              </a:ext>
            </a:extLst>
          </p:cNvPr>
          <p:cNvSpPr/>
          <p:nvPr/>
        </p:nvSpPr>
        <p:spPr>
          <a:xfrm>
            <a:off x="2061681" y="811659"/>
            <a:ext cx="1078786" cy="9452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Yaw Sensor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660353-FD18-449E-BDA9-211BE2F67C72}"/>
              </a:ext>
            </a:extLst>
          </p:cNvPr>
          <p:cNvSpPr/>
          <p:nvPr/>
        </p:nvSpPr>
        <p:spPr>
          <a:xfrm>
            <a:off x="2061681" y="2211514"/>
            <a:ext cx="1078786" cy="9452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iBooster</a:t>
            </a:r>
            <a:endParaRPr lang="en-US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CBC24B-1759-413E-A9C0-A9B71847DC32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2601074" y="1756881"/>
            <a:ext cx="0" cy="45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B6DE44E-8BE9-4D4A-8F7F-13EA26543B86}"/>
              </a:ext>
            </a:extLst>
          </p:cNvPr>
          <p:cNvSpPr txBox="1"/>
          <p:nvPr/>
        </p:nvSpPr>
        <p:spPr>
          <a:xfrm>
            <a:off x="2555963" y="1737976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1000k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1AE9FC-4A77-42F3-B7C8-9CD56CBF609A}"/>
              </a:ext>
            </a:extLst>
          </p:cNvPr>
          <p:cNvSpPr/>
          <p:nvPr/>
        </p:nvSpPr>
        <p:spPr>
          <a:xfrm>
            <a:off x="6789505" y="5682894"/>
            <a:ext cx="1078786" cy="9452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HVAC</a:t>
            </a:r>
          </a:p>
          <a:p>
            <a:pPr algn="ctr"/>
            <a:r>
              <a:rPr lang="en-US" sz="1400" dirty="0"/>
              <a:t>Control</a:t>
            </a:r>
          </a:p>
          <a:p>
            <a:pPr algn="ctr"/>
            <a:r>
              <a:rPr lang="en-US" sz="1400" dirty="0"/>
              <a:t>Module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6DA65B-5749-43F9-9552-0E6D16288FB8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5517220" y="5555751"/>
            <a:ext cx="1272285" cy="59975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313E80-3DE1-4E18-B802-333EC2A5E166}"/>
              </a:ext>
            </a:extLst>
          </p:cNvPr>
          <p:cNvSpPr txBox="1"/>
          <p:nvPr/>
        </p:nvSpPr>
        <p:spPr>
          <a:xfrm>
            <a:off x="5508439" y="1972377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CAN_DU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E1F0B-5254-468A-ABFD-8132EC94103C}"/>
              </a:ext>
            </a:extLst>
          </p:cNvPr>
          <p:cNvSpPr txBox="1"/>
          <p:nvPr/>
        </p:nvSpPr>
        <p:spPr>
          <a:xfrm>
            <a:off x="5517220" y="3679821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CAN_TL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C3563F-441C-45AE-BF6F-700F9D905E51}"/>
              </a:ext>
            </a:extLst>
          </p:cNvPr>
          <p:cNvSpPr txBox="1"/>
          <p:nvPr/>
        </p:nvSpPr>
        <p:spPr>
          <a:xfrm>
            <a:off x="2563254" y="1925062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CAN_IB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CC65F9-8A76-496F-B1D0-D121079D5C3D}"/>
              </a:ext>
            </a:extLst>
          </p:cNvPr>
          <p:cNvSpPr txBox="1"/>
          <p:nvPr/>
        </p:nvSpPr>
        <p:spPr>
          <a:xfrm>
            <a:off x="8812533" y="3190731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CAN_IS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19288-849C-4855-8F17-C6B303E9DD5E}"/>
              </a:ext>
            </a:extLst>
          </p:cNvPr>
          <p:cNvSpPr/>
          <p:nvPr/>
        </p:nvSpPr>
        <p:spPr>
          <a:xfrm>
            <a:off x="6678935" y="2524411"/>
            <a:ext cx="1078786" cy="9452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Keypad</a:t>
            </a:r>
          </a:p>
          <a:p>
            <a:pPr algn="ctr"/>
            <a:r>
              <a:rPr lang="en-US" sz="1600" dirty="0"/>
              <a:t>Pro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C5D055-A75A-426D-81EB-0B97A4F85653}"/>
              </a:ext>
            </a:extLst>
          </p:cNvPr>
          <p:cNvCxnSpPr>
            <a:stCxn id="28" idx="2"/>
          </p:cNvCxnSpPr>
          <p:nvPr/>
        </p:nvCxnSpPr>
        <p:spPr>
          <a:xfrm>
            <a:off x="7218328" y="3469633"/>
            <a:ext cx="0" cy="78643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2B07A83-A51B-4DAD-9219-9E5C73ECF66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506948" y="4262722"/>
            <a:ext cx="2731213" cy="1102135"/>
          </a:xfrm>
          <a:prstGeom prst="bentConnector3">
            <a:avLst>
              <a:gd name="adj1" fmla="val 63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B484B74-FB81-41C4-8A7B-8E1CDB225530}"/>
              </a:ext>
            </a:extLst>
          </p:cNvPr>
          <p:cNvSpPr/>
          <p:nvPr/>
        </p:nvSpPr>
        <p:spPr>
          <a:xfrm>
            <a:off x="10181690" y="3956820"/>
            <a:ext cx="787684" cy="5946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/>
              <a:t>Contactors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B9AB0F-5B41-4D44-996A-B96BD23CFCE2}"/>
              </a:ext>
            </a:extLst>
          </p:cNvPr>
          <p:cNvCxnSpPr>
            <a:stCxn id="24" idx="3"/>
            <a:endCxn id="18" idx="2"/>
          </p:cNvCxnSpPr>
          <p:nvPr/>
        </p:nvCxnSpPr>
        <p:spPr>
          <a:xfrm flipV="1">
            <a:off x="9316948" y="4254136"/>
            <a:ext cx="864742" cy="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BDDEB0-A130-4BEB-A9FA-EF977224D841}"/>
              </a:ext>
            </a:extLst>
          </p:cNvPr>
          <p:cNvSpPr txBox="1"/>
          <p:nvPr/>
        </p:nvSpPr>
        <p:spPr>
          <a:xfrm>
            <a:off x="7025970" y="5155641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Start/Stop Charging</a:t>
            </a:r>
          </a:p>
          <a:p>
            <a:r>
              <a:rPr lang="en-US" sz="1000" dirty="0"/>
              <a:t>Charge Settings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2CE6BA-CBC9-4882-9858-0543ACFF5C71}"/>
              </a:ext>
            </a:extLst>
          </p:cNvPr>
          <p:cNvSpPr txBox="1"/>
          <p:nvPr/>
        </p:nvSpPr>
        <p:spPr>
          <a:xfrm>
            <a:off x="9278185" y="4054081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Contactors</a:t>
            </a:r>
          </a:p>
          <a:p>
            <a:r>
              <a:rPr lang="en-US" sz="1000" dirty="0"/>
              <a:t>&amp; BMS on/off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E366A8-7BE1-4CF7-8416-D94371B0B467}"/>
              </a:ext>
            </a:extLst>
          </p:cNvPr>
          <p:cNvSpPr txBox="1"/>
          <p:nvPr/>
        </p:nvSpPr>
        <p:spPr>
          <a:xfrm>
            <a:off x="7311230" y="405408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Battery 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D847E5-C117-4322-A723-9536B99D2736}"/>
              </a:ext>
            </a:extLst>
          </p:cNvPr>
          <p:cNvSpPr txBox="1"/>
          <p:nvPr/>
        </p:nvSpPr>
        <p:spPr>
          <a:xfrm>
            <a:off x="6378235" y="3451764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Keys and LED</a:t>
            </a:r>
          </a:p>
          <a:p>
            <a:r>
              <a:rPr lang="en-US" sz="1000" dirty="0"/>
              <a:t>Info/Control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B65F47-BBEE-44AE-963C-75587951DAC3}"/>
              </a:ext>
            </a:extLst>
          </p:cNvPr>
          <p:cNvSpPr txBox="1"/>
          <p:nvPr/>
        </p:nvSpPr>
        <p:spPr>
          <a:xfrm>
            <a:off x="5879167" y="5747570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 &amp; Temp</a:t>
            </a:r>
          </a:p>
          <a:p>
            <a:r>
              <a:rPr lang="en-US" sz="1000" dirty="0"/>
              <a:t>Control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FFCA267-07BF-4594-B440-51BFA8F8F384}"/>
              </a:ext>
            </a:extLst>
          </p:cNvPr>
          <p:cNvSpPr/>
          <p:nvPr/>
        </p:nvSpPr>
        <p:spPr>
          <a:xfrm>
            <a:off x="10213241" y="5858189"/>
            <a:ext cx="787684" cy="5946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/>
              <a:t>Blend Door</a:t>
            </a:r>
          </a:p>
          <a:p>
            <a:pPr algn="ctr"/>
            <a:r>
              <a:rPr lang="en-US" sz="1000" dirty="0"/>
              <a:t>Actuators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4428DF-7C90-4D11-9613-2FE614CC1AC1}"/>
              </a:ext>
            </a:extLst>
          </p:cNvPr>
          <p:cNvCxnSpPr>
            <a:stCxn id="41" idx="3"/>
            <a:endCxn id="53" idx="2"/>
          </p:cNvCxnSpPr>
          <p:nvPr/>
        </p:nvCxnSpPr>
        <p:spPr>
          <a:xfrm>
            <a:off x="7868291" y="6155505"/>
            <a:ext cx="234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BC437A9-24EF-4164-96B3-D7D54499B0E6}"/>
              </a:ext>
            </a:extLst>
          </p:cNvPr>
          <p:cNvSpPr txBox="1"/>
          <p:nvPr/>
        </p:nvSpPr>
        <p:spPr>
          <a:xfrm>
            <a:off x="3211157" y="5347460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Speed, Torque, Temps</a:t>
            </a:r>
          </a:p>
          <a:p>
            <a:r>
              <a:rPr lang="en-US" sz="1000" dirty="0"/>
              <a:t>Voltages, Warnings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3C109B-2C86-401F-B0B8-0BE948DB559F}"/>
              </a:ext>
            </a:extLst>
          </p:cNvPr>
          <p:cNvSpPr txBox="1"/>
          <p:nvPr/>
        </p:nvSpPr>
        <p:spPr>
          <a:xfrm>
            <a:off x="3233368" y="4054081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Speed, Torque, Temps</a:t>
            </a:r>
          </a:p>
          <a:p>
            <a:r>
              <a:rPr lang="en-US" sz="1000" dirty="0"/>
              <a:t>Voltages, Warnings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D6EEDD4-FC7E-4B01-A5E0-727A67836101}"/>
              </a:ext>
            </a:extLst>
          </p:cNvPr>
          <p:cNvSpPr/>
          <p:nvPr/>
        </p:nvSpPr>
        <p:spPr>
          <a:xfrm>
            <a:off x="444512" y="2879199"/>
            <a:ext cx="787684" cy="5946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/>
              <a:t>Pumps and</a:t>
            </a:r>
          </a:p>
          <a:p>
            <a:pPr algn="ctr"/>
            <a:r>
              <a:rPr lang="en-US" sz="1000" dirty="0"/>
              <a:t>Valves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B9EFD36-19D8-4AF4-8E92-0B55E6CFFFC2}"/>
              </a:ext>
            </a:extLst>
          </p:cNvPr>
          <p:cNvSpPr/>
          <p:nvPr/>
        </p:nvSpPr>
        <p:spPr>
          <a:xfrm>
            <a:off x="444512" y="3651819"/>
            <a:ext cx="787684" cy="5946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/>
              <a:t>AC</a:t>
            </a:r>
          </a:p>
          <a:p>
            <a:pPr algn="ctr"/>
            <a:r>
              <a:rPr lang="en-US" sz="1000" dirty="0"/>
              <a:t>Compressor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71E0191-AC6E-4091-8E91-BA09160FAFA3}"/>
              </a:ext>
            </a:extLst>
          </p:cNvPr>
          <p:cNvSpPr/>
          <p:nvPr/>
        </p:nvSpPr>
        <p:spPr>
          <a:xfrm>
            <a:off x="448669" y="4431365"/>
            <a:ext cx="787684" cy="5946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/>
              <a:t>Chiller &amp; </a:t>
            </a:r>
          </a:p>
          <a:p>
            <a:pPr algn="ctr"/>
            <a:r>
              <a:rPr lang="en-US" sz="1000" dirty="0"/>
              <a:t>Heater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378F1D6-F74F-4AFF-B4F6-F0A53BF4B02D}"/>
              </a:ext>
            </a:extLst>
          </p:cNvPr>
          <p:cNvCxnSpPr>
            <a:stCxn id="21" idx="1"/>
            <a:endCxn id="58" idx="6"/>
          </p:cNvCxnSpPr>
          <p:nvPr/>
        </p:nvCxnSpPr>
        <p:spPr>
          <a:xfrm rot="10800000" flipV="1">
            <a:off x="1236353" y="4256069"/>
            <a:ext cx="825328" cy="472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664DC72-57C5-406C-9CAA-D4B5BF6A8AC7}"/>
              </a:ext>
            </a:extLst>
          </p:cNvPr>
          <p:cNvCxnSpPr>
            <a:stCxn id="21" idx="1"/>
            <a:endCxn id="57" idx="6"/>
          </p:cNvCxnSpPr>
          <p:nvPr/>
        </p:nvCxnSpPr>
        <p:spPr>
          <a:xfrm rot="10800000">
            <a:off x="1232197" y="3949136"/>
            <a:ext cx="829485" cy="306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AC739E7-2560-4191-8EA3-5D3D77FB87B7}"/>
              </a:ext>
            </a:extLst>
          </p:cNvPr>
          <p:cNvCxnSpPr>
            <a:stCxn id="21" idx="1"/>
            <a:endCxn id="56" idx="6"/>
          </p:cNvCxnSpPr>
          <p:nvPr/>
        </p:nvCxnSpPr>
        <p:spPr>
          <a:xfrm rot="10800000">
            <a:off x="1232197" y="3176516"/>
            <a:ext cx="829485" cy="10795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330DD5-41E0-4068-89B1-4756388B4871}"/>
              </a:ext>
            </a:extLst>
          </p:cNvPr>
          <p:cNvSpPr txBox="1"/>
          <p:nvPr/>
        </p:nvSpPr>
        <p:spPr>
          <a:xfrm>
            <a:off x="5522840" y="2158405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500k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4BF4BF-C900-4851-8941-25CC94F2B5F3}"/>
              </a:ext>
            </a:extLst>
          </p:cNvPr>
          <p:cNvSpPr txBox="1"/>
          <p:nvPr/>
        </p:nvSpPr>
        <p:spPr>
          <a:xfrm>
            <a:off x="5591984" y="3873829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500k</a:t>
            </a:r>
          </a:p>
        </p:txBody>
      </p:sp>
    </p:spTree>
    <p:extLst>
      <p:ext uri="{BB962C8B-B14F-4D97-AF65-F5344CB8AC3E}">
        <p14:creationId xmlns:p14="http://schemas.microsoft.com/office/powerpoint/2010/main" val="49558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93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</dc:creator>
  <cp:lastModifiedBy>Jeff</cp:lastModifiedBy>
  <cp:revision>8</cp:revision>
  <dcterms:created xsi:type="dcterms:W3CDTF">2018-11-23T04:23:50Z</dcterms:created>
  <dcterms:modified xsi:type="dcterms:W3CDTF">2018-12-09T04:59:02Z</dcterms:modified>
</cp:coreProperties>
</file>