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4D9DA-B3E5-4BBB-B9F3-641A97D49EA7}" v="75" dt="2018-12-31T08:47:2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ooke" userId="9a77c3734c9ca5e4" providerId="LiveId" clId="{5BC4D9DA-B3E5-4BBB-B9F3-641A97D49EA7}"/>
    <pc:docChg chg="undo custSel addSld modSld">
      <pc:chgData name="Jeffrey Cooke" userId="9a77c3734c9ca5e4" providerId="LiveId" clId="{5BC4D9DA-B3E5-4BBB-B9F3-641A97D49EA7}" dt="2018-12-31T08:47:36.664" v="696" actId="478"/>
      <pc:docMkLst>
        <pc:docMk/>
      </pc:docMkLst>
      <pc:sldChg chg="addSp delSp modSp">
        <pc:chgData name="Jeffrey Cooke" userId="9a77c3734c9ca5e4" providerId="LiveId" clId="{5BC4D9DA-B3E5-4BBB-B9F3-641A97D49EA7}" dt="2018-12-31T08:47:36.664" v="696" actId="478"/>
        <pc:sldMkLst>
          <pc:docMk/>
          <pc:sldMk cId="3530714238" sldId="256"/>
        </pc:sldMkLst>
        <pc:spChg chg="add mod">
          <ac:chgData name="Jeffrey Cooke" userId="9a77c3734c9ca5e4" providerId="LiveId" clId="{5BC4D9DA-B3E5-4BBB-B9F3-641A97D49EA7}" dt="2018-12-31T08:42:32.599" v="630" actId="404"/>
          <ac:spMkLst>
            <pc:docMk/>
            <pc:sldMk cId="3530714238" sldId="256"/>
            <ac:spMk id="2" creationId="{0309D5B0-815E-4087-98C6-3A921209ADCD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4" creationId="{9E559704-AA54-479C-A41B-7FFAA0447EB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" creationId="{C1448BBF-4EDD-4E02-966E-B5CFC142620F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" creationId="{34906EA9-8AA9-43D3-B402-4CC58F2D836C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7" creationId="{A0C005AE-1A50-403C-B384-03F1FC703E5A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" creationId="{A9C6761B-F42B-46A3-8E80-25D0809C8298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" creationId="{F0743769-144D-4C46-94A3-820494B4FD9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0" creationId="{CA6E3F82-BD58-4A74-AFF9-A13481DCCE8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1" creationId="{BFEDAF81-D308-454F-9E02-5D815A14144A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" creationId="{EA9F67DB-7249-4926-908D-766FB28A3497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3" creationId="{4837FC80-F34F-4628-B0C5-DD8F4F25B945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4" creationId="{FF111444-EF2F-4D34-B66B-79DEBFC9AEF8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20" creationId="{70C6B503-397C-424A-B347-6D61777D4F2C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28" creationId="{FE1FC22E-0A1C-421E-B42B-012B8934124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29" creationId="{58C65460-802B-4BDD-AEB1-DEF4ABC9E0DD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1" creationId="{497EE4E3-4A12-451E-8F78-30F80FAB73C6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2" creationId="{AF59EC7D-4388-4A6C-8555-6C49C8EE6DE5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4" creationId="{FFA14EE0-F32D-4772-864E-9B448121FF8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5" creationId="{A21CDAF6-6386-4585-A741-19B743A34610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7" creationId="{F628BEE5-1E48-4252-BBF6-5D7F6DD66F37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38" creationId="{21D42865-1FE8-45A1-97F7-1A927C3C2A53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40" creationId="{E5400194-7B0D-4FF9-9E95-D49E49863422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41" creationId="{DEAFDD8C-C52F-4E62-8A99-5E696A911E93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1" creationId="{8C8BD89A-A180-4E74-BCC2-25ECA29CA973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3" creationId="{B2514757-A2E8-4D66-A582-632BE853F5B6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4" creationId="{1CE1D439-9115-48BF-99D3-C088CE28314C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5" creationId="{DD1DCE10-CEE2-4C74-87E9-0E2E9729283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6" creationId="{63AD6A7C-C9DF-4263-B1F2-C73FAFFAACA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7" creationId="{2F0AFA1D-7838-42C3-8D56-74F94BE6933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8" creationId="{5BF186D7-7BF2-4270-A749-92494C941E4F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59" creationId="{5E1D6860-1C1F-44B9-9215-950C8A29320F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0" creationId="{35F110CD-B7DE-4E34-9A04-4E764FE92FE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1" creationId="{31391556-64ED-48AC-8C21-974C584401B2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2" creationId="{B88A8488-EC6F-4442-A482-A1DCC3C5B2EA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3" creationId="{09F6ABA0-D218-4C1B-BAB2-9A12CC1C0CC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4" creationId="{92DEC693-7F0F-404F-88BD-898174D6A15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65" creationId="{E3AFE791-2B64-4597-AB73-84A5C28ED17E}"/>
          </ac:spMkLst>
        </pc:spChg>
        <pc:spChg chg="mod">
          <ac:chgData name="Jeffrey Cooke" userId="9a77c3734c9ca5e4" providerId="LiveId" clId="{5BC4D9DA-B3E5-4BBB-B9F3-641A97D49EA7}" dt="2018-12-31T08:38:56.225" v="559" actId="20577"/>
          <ac:spMkLst>
            <pc:docMk/>
            <pc:sldMk cId="3530714238" sldId="256"/>
            <ac:spMk id="78" creationId="{62B824DF-A9AE-42C5-B08C-BE564F3D9180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79" creationId="{660F49E2-C97A-4082-B182-4E509FA60682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0" creationId="{5B37D289-8C4B-435A-A44C-EB53D4C6B3F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1" creationId="{748AAED9-CEF7-41C0-AB58-2455C1626C81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2" creationId="{19E19E6B-DB88-4180-830F-B74AF4E3E09F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3" creationId="{D5E14C77-E6B6-4593-A3C2-A91090D6C614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4" creationId="{A29EDDC8-B14F-4B58-B211-5BBE0540C44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6" creationId="{13D5462E-7C0C-451A-9FBD-F2FFFD11D235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7" creationId="{3D0CA074-4D7B-4858-918C-E5808939F84E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8" creationId="{81A0B619-6EBF-42C1-B6EC-AEED726E146E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89" creationId="{57EB972E-5A92-4C79-B766-F4CF755706A9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0" creationId="{CBABFD8F-DA73-44D5-9F3D-D767280CF2AA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1" creationId="{9CF63784-169D-491B-A138-7D625FDBAE4B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4" creationId="{0D98E9E6-89B8-4CEE-918D-58FF92BB21A4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6" creationId="{25A149A5-4684-4D26-BBEC-FAF01B987535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7" creationId="{616BF2D2-9265-4CF8-BC7C-F7C2BB985EF0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8" creationId="{788346AC-F9EE-46A6-B123-50F6B38E5B02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99" creationId="{5E723DC6-70D1-4547-A821-CDFB6ADD5B7C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00" creationId="{C6D28FF5-5BA0-426E-A5C4-43DB2553E023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01" creationId="{9699AC05-7EA5-4174-AB70-02299F633920}"/>
          </ac:spMkLst>
        </pc:spChg>
        <pc:spChg chg="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02" creationId="{E9482DED-AE86-4804-929B-CEA93ABDB9A0}"/>
          </ac:spMkLst>
        </pc:spChg>
        <pc:spChg chg="add mod">
          <ac:chgData name="Jeffrey Cooke" userId="9a77c3734c9ca5e4" providerId="LiveId" clId="{5BC4D9DA-B3E5-4BBB-B9F3-641A97D49EA7}" dt="2018-12-30T20:16:48.324" v="376" actId="20577"/>
          <ac:spMkLst>
            <pc:docMk/>
            <pc:sldMk cId="3530714238" sldId="256"/>
            <ac:spMk id="115" creationId="{95C55064-8469-4E35-91DC-6F20674B14C6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16" creationId="{4F21F2BF-5AB6-4A83-9AD7-30E596666D5E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19" creationId="{1B1D45B7-D2A4-4A23-BCF0-49118D462AEC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0" creationId="{7CD50C84-EB8E-4955-A49A-65D1DE64B824}"/>
          </ac:spMkLst>
        </pc:spChg>
        <pc:spChg chg="add mod">
          <ac:chgData name="Jeffrey Cooke" userId="9a77c3734c9ca5e4" providerId="LiveId" clId="{5BC4D9DA-B3E5-4BBB-B9F3-641A97D49EA7}" dt="2018-12-30T20:09:45.551" v="243" actId="1035"/>
          <ac:spMkLst>
            <pc:docMk/>
            <pc:sldMk cId="3530714238" sldId="256"/>
            <ac:spMk id="121" creationId="{2E563C3B-CB74-4F9D-B8FE-4D82B4F1ADC7}"/>
          </ac:spMkLst>
        </pc:spChg>
        <pc:spChg chg="add mod">
          <ac:chgData name="Jeffrey Cooke" userId="9a77c3734c9ca5e4" providerId="LiveId" clId="{5BC4D9DA-B3E5-4BBB-B9F3-641A97D49EA7}" dt="2018-12-30T20:10:04.087" v="269" actId="1035"/>
          <ac:spMkLst>
            <pc:docMk/>
            <pc:sldMk cId="3530714238" sldId="256"/>
            <ac:spMk id="122" creationId="{6111E8FC-4430-4DE2-BDE5-60AE15F2818C}"/>
          </ac:spMkLst>
        </pc:spChg>
        <pc:spChg chg="add mod">
          <ac:chgData name="Jeffrey Cooke" userId="9a77c3734c9ca5e4" providerId="LiveId" clId="{5BC4D9DA-B3E5-4BBB-B9F3-641A97D49EA7}" dt="2018-12-30T20:10:04.087" v="269" actId="1035"/>
          <ac:spMkLst>
            <pc:docMk/>
            <pc:sldMk cId="3530714238" sldId="256"/>
            <ac:spMk id="123" creationId="{C495377B-8645-4752-99A4-A562E51FB41A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4" creationId="{3172A545-2173-4AF2-AB50-037271D61297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5" creationId="{47260908-551A-424B-BB79-6341AE3CF944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6" creationId="{F5668C2B-7FF4-4CC7-A31B-5E73BE6B72E8}"/>
          </ac:spMkLst>
        </pc:spChg>
        <pc:spChg chg="add del mod">
          <ac:chgData name="Jeffrey Cooke" userId="9a77c3734c9ca5e4" providerId="LiveId" clId="{5BC4D9DA-B3E5-4BBB-B9F3-641A97D49EA7}" dt="2018-12-30T20:07:52.926" v="142" actId="478"/>
          <ac:spMkLst>
            <pc:docMk/>
            <pc:sldMk cId="3530714238" sldId="256"/>
            <ac:spMk id="127" creationId="{A5FA1426-59BF-4A6A-9F53-87E0F7D844DF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28" creationId="{77FBA24C-4035-4BBD-BDC1-D3BC4340782A}"/>
          </ac:spMkLst>
        </pc:spChg>
        <pc:spChg chg="add del mod">
          <ac:chgData name="Jeffrey Cooke" userId="9a77c3734c9ca5e4" providerId="LiveId" clId="{5BC4D9DA-B3E5-4BBB-B9F3-641A97D49EA7}" dt="2018-12-30T20:07:55.035" v="143" actId="478"/>
          <ac:spMkLst>
            <pc:docMk/>
            <pc:sldMk cId="3530714238" sldId="256"/>
            <ac:spMk id="129" creationId="{5271C30D-C033-49BF-B258-7594C9E33EB0}"/>
          </ac:spMkLst>
        </pc:spChg>
        <pc:spChg chg="add mod">
          <ac:chgData name="Jeffrey Cooke" userId="9a77c3734c9ca5e4" providerId="LiveId" clId="{5BC4D9DA-B3E5-4BBB-B9F3-641A97D49EA7}" dt="2018-12-30T20:11:31.937" v="281" actId="20577"/>
          <ac:spMkLst>
            <pc:docMk/>
            <pc:sldMk cId="3530714238" sldId="256"/>
            <ac:spMk id="136" creationId="{65D1246D-6E63-47F5-8EA8-9CD4EF600438}"/>
          </ac:spMkLst>
        </pc:spChg>
        <pc:spChg chg="add mod">
          <ac:chgData name="Jeffrey Cooke" userId="9a77c3734c9ca5e4" providerId="LiveId" clId="{5BC4D9DA-B3E5-4BBB-B9F3-641A97D49EA7}" dt="2018-12-30T20:09:30.063" v="217" actId="1036"/>
          <ac:spMkLst>
            <pc:docMk/>
            <pc:sldMk cId="3530714238" sldId="256"/>
            <ac:spMk id="137" creationId="{FB7F996E-B413-4786-87E9-E5348C704230}"/>
          </ac:spMkLst>
        </pc:spChg>
        <pc:spChg chg="add mod">
          <ac:chgData name="Jeffrey Cooke" userId="9a77c3734c9ca5e4" providerId="LiveId" clId="{5BC4D9DA-B3E5-4BBB-B9F3-641A97D49EA7}" dt="2018-12-31T08:40:45.841" v="623" actId="1076"/>
          <ac:spMkLst>
            <pc:docMk/>
            <pc:sldMk cId="3530714238" sldId="256"/>
            <ac:spMk id="141" creationId="{18159E03-E303-41CC-81FD-CBB14A0B6CA7}"/>
          </ac:spMkLst>
        </pc:spChg>
        <pc:spChg chg="add mod">
          <ac:chgData name="Jeffrey Cooke" userId="9a77c3734c9ca5e4" providerId="LiveId" clId="{5BC4D9DA-B3E5-4BBB-B9F3-641A97D49EA7}" dt="2018-12-30T20:11:12.047" v="275" actId="1076"/>
          <ac:spMkLst>
            <pc:docMk/>
            <pc:sldMk cId="3530714238" sldId="256"/>
            <ac:spMk id="142" creationId="{2D49BD74-070C-4B3B-8A96-9A8F8BB59BD8}"/>
          </ac:spMkLst>
        </pc:spChg>
        <pc:spChg chg="add mod">
          <ac:chgData name="Jeffrey Cooke" userId="9a77c3734c9ca5e4" providerId="LiveId" clId="{5BC4D9DA-B3E5-4BBB-B9F3-641A97D49EA7}" dt="2018-12-30T20:11:12.047" v="275" actId="1076"/>
          <ac:spMkLst>
            <pc:docMk/>
            <pc:sldMk cId="3530714238" sldId="256"/>
            <ac:spMk id="143" creationId="{EEA65107-1399-4296-B4BE-458D43CD96DD}"/>
          </ac:spMkLst>
        </pc:spChg>
        <pc:spChg chg="add mod">
          <ac:chgData name="Jeffrey Cooke" userId="9a77c3734c9ca5e4" providerId="LiveId" clId="{5BC4D9DA-B3E5-4BBB-B9F3-641A97D49EA7}" dt="2018-12-30T20:19:21.577" v="389" actId="1076"/>
          <ac:spMkLst>
            <pc:docMk/>
            <pc:sldMk cId="3530714238" sldId="256"/>
            <ac:spMk id="144" creationId="{BB175160-6586-443C-9C58-C624501EA7A0}"/>
          </ac:spMkLst>
        </pc:spChg>
        <pc:spChg chg="add mod">
          <ac:chgData name="Jeffrey Cooke" userId="9a77c3734c9ca5e4" providerId="LiveId" clId="{5BC4D9DA-B3E5-4BBB-B9F3-641A97D49EA7}" dt="2018-12-30T20:18:44.426" v="382" actId="1076"/>
          <ac:spMkLst>
            <pc:docMk/>
            <pc:sldMk cId="3530714238" sldId="256"/>
            <ac:spMk id="145" creationId="{F5AEF686-4B0A-460A-A745-599E2F6E5B19}"/>
          </ac:spMkLst>
        </pc:spChg>
        <pc:spChg chg="add mod">
          <ac:chgData name="Jeffrey Cooke" userId="9a77c3734c9ca5e4" providerId="LiveId" clId="{5BC4D9DA-B3E5-4BBB-B9F3-641A97D49EA7}" dt="2018-12-30T20:18:10.746" v="378" actId="1076"/>
          <ac:spMkLst>
            <pc:docMk/>
            <pc:sldMk cId="3530714238" sldId="256"/>
            <ac:spMk id="146" creationId="{A245DF15-143B-4F97-852B-8CACE6E35BAA}"/>
          </ac:spMkLst>
        </pc:spChg>
        <pc:spChg chg="add mod">
          <ac:chgData name="Jeffrey Cooke" userId="9a77c3734c9ca5e4" providerId="LiveId" clId="{5BC4D9DA-B3E5-4BBB-B9F3-641A97D49EA7}" dt="2018-12-30T20:18:53.899" v="384" actId="1076"/>
          <ac:spMkLst>
            <pc:docMk/>
            <pc:sldMk cId="3530714238" sldId="256"/>
            <ac:spMk id="147" creationId="{C26D5C14-BE3F-45CE-A76E-41CFF70F374A}"/>
          </ac:spMkLst>
        </pc:spChg>
        <pc:spChg chg="add mod">
          <ac:chgData name="Jeffrey Cooke" userId="9a77c3734c9ca5e4" providerId="LiveId" clId="{5BC4D9DA-B3E5-4BBB-B9F3-641A97D49EA7}" dt="2018-12-30T20:18:22.710" v="379" actId="1076"/>
          <ac:spMkLst>
            <pc:docMk/>
            <pc:sldMk cId="3530714238" sldId="256"/>
            <ac:spMk id="148" creationId="{61CF17CB-AB74-4C0D-AF5A-D93A7FDAFA26}"/>
          </ac:spMkLst>
        </pc:spChg>
        <pc:spChg chg="add mod">
          <ac:chgData name="Jeffrey Cooke" userId="9a77c3734c9ca5e4" providerId="LiveId" clId="{5BC4D9DA-B3E5-4BBB-B9F3-641A97D49EA7}" dt="2018-12-30T20:19:06.912" v="386" actId="1076"/>
          <ac:spMkLst>
            <pc:docMk/>
            <pc:sldMk cId="3530714238" sldId="256"/>
            <ac:spMk id="149" creationId="{E81F47F0-645F-4EA2-AD2A-D2786BC392CA}"/>
          </ac:spMkLst>
        </pc:spChg>
        <pc:spChg chg="add mod">
          <ac:chgData name="Jeffrey Cooke" userId="9a77c3734c9ca5e4" providerId="LiveId" clId="{5BC4D9DA-B3E5-4BBB-B9F3-641A97D49EA7}" dt="2018-12-31T08:40:45.841" v="623" actId="1076"/>
          <ac:spMkLst>
            <pc:docMk/>
            <pc:sldMk cId="3530714238" sldId="256"/>
            <ac:spMk id="150" creationId="{9212DB60-F449-4332-B8A3-731D6F679409}"/>
          </ac:spMkLst>
        </pc:spChg>
        <pc:spChg chg="add mod">
          <ac:chgData name="Jeffrey Cooke" userId="9a77c3734c9ca5e4" providerId="LiveId" clId="{5BC4D9DA-B3E5-4BBB-B9F3-641A97D49EA7}" dt="2018-12-31T08:42:40.944" v="632" actId="1076"/>
          <ac:spMkLst>
            <pc:docMk/>
            <pc:sldMk cId="3530714238" sldId="256"/>
            <ac:spMk id="152" creationId="{770B4E3F-0F25-4720-8D6A-89874B8FD61D}"/>
          </ac:spMkLst>
        </pc:spChg>
        <pc:spChg chg="add mod">
          <ac:chgData name="Jeffrey Cooke" userId="9a77c3734c9ca5e4" providerId="LiveId" clId="{5BC4D9DA-B3E5-4BBB-B9F3-641A97D49EA7}" dt="2018-12-31T08:38:15.664" v="552" actId="20577"/>
          <ac:spMkLst>
            <pc:docMk/>
            <pc:sldMk cId="3530714238" sldId="256"/>
            <ac:spMk id="154" creationId="{CF8B531A-8B2A-4A71-B2F9-9C52C234BA69}"/>
          </ac:spMkLst>
        </pc:spChg>
        <pc:spChg chg="add mod">
          <ac:chgData name="Jeffrey Cooke" userId="9a77c3734c9ca5e4" providerId="LiveId" clId="{5BC4D9DA-B3E5-4BBB-B9F3-641A97D49EA7}" dt="2018-12-31T08:38:11.210" v="551" actId="20577"/>
          <ac:spMkLst>
            <pc:docMk/>
            <pc:sldMk cId="3530714238" sldId="256"/>
            <ac:spMk id="155" creationId="{782CBE31-F376-4B80-A6D0-AF1A51C58199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56" creationId="{5DE6A129-8B1E-448D-8B43-BF60836D0820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57" creationId="{4386B457-9910-4600-8FF0-55799D2A7F59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58" creationId="{F40B87E5-77E9-4B0F-A3FE-37ECDF57FABE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59" creationId="{4A203963-46FB-4A66-971F-3EFAB4C65956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60" creationId="{57C75E69-34E7-492A-AB58-0AC6759243CD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61" creationId="{14F3BB34-61D2-4AD2-AF1A-795F5870FEC7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162" creationId="{07539C7B-330B-430B-AE62-FB8D32963451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3" creationId="{612698D8-F48F-4304-ABF6-1E6B1A858877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4" creationId="{5258D449-80C9-42EB-8CEC-55C56A97CB7B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5" creationId="{11D04404-09AB-4FA6-8CFC-DA94C350F21D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6" creationId="{A4B87A41-1C2B-4434-9009-6B51943F5C16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7" creationId="{64B9B586-611C-4D4F-A1CE-0245088EE94A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8" creationId="{D2D67651-CA04-403D-8C4F-29337FD28B00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69" creationId="{78EA1A3B-CA1A-41A9-8A1B-45114E73103B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0" creationId="{A0BEE379-630F-42B6-A878-DB4007B70A6C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1" creationId="{67FE7C1A-5AB7-4808-9BE5-6DDB1B5122DE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2" creationId="{2CDA3AC9-E99F-4950-A79A-D4D5599C8B15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3" creationId="{8F1C6504-CA06-41CD-835E-5CD4E7BE468A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8" creationId="{035E85C9-C27E-41FA-B76A-28FDC5705F14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79" creationId="{7DE3AA05-409E-4052-BC7F-45114C67A36A}"/>
          </ac:spMkLst>
        </pc:spChg>
        <pc:spChg chg="add mod">
          <ac:chgData name="Jeffrey Cooke" userId="9a77c3734c9ca5e4" providerId="LiveId" clId="{5BC4D9DA-B3E5-4BBB-B9F3-641A97D49EA7}" dt="2018-12-31T08:47:33.157" v="695" actId="1076"/>
          <ac:spMkLst>
            <pc:docMk/>
            <pc:sldMk cId="3530714238" sldId="256"/>
            <ac:spMk id="182" creationId="{29A20ADC-6149-4D49-894D-2EC954F6ADA7}"/>
          </ac:spMkLst>
        </pc:spChg>
        <pc:spChg chg="add mod">
          <ac:chgData name="Jeffrey Cooke" userId="9a77c3734c9ca5e4" providerId="LiveId" clId="{5BC4D9DA-B3E5-4BBB-B9F3-641A97D49EA7}" dt="2018-12-31T08:46:08.229" v="682" actId="20577"/>
          <ac:spMkLst>
            <pc:docMk/>
            <pc:sldMk cId="3530714238" sldId="256"/>
            <ac:spMk id="184" creationId="{5DA0C7C0-8395-450D-9F19-48C1D873EF78}"/>
          </ac:spMkLst>
        </pc:spChg>
        <pc:spChg chg="add del mod">
          <ac:chgData name="Jeffrey Cooke" userId="9a77c3734c9ca5e4" providerId="LiveId" clId="{5BC4D9DA-B3E5-4BBB-B9F3-641A97D49EA7}" dt="2018-12-31T08:47:36.664" v="696" actId="478"/>
          <ac:spMkLst>
            <pc:docMk/>
            <pc:sldMk cId="3530714238" sldId="256"/>
            <ac:spMk id="186" creationId="{34999001-D4B3-4AE0-876C-CDB63FD89430}"/>
          </ac:spMkLst>
        </pc:spChg>
        <pc:spChg chg="add del mod">
          <ac:chgData name="Jeffrey Cooke" userId="9a77c3734c9ca5e4" providerId="LiveId" clId="{5BC4D9DA-B3E5-4BBB-B9F3-641A97D49EA7}" dt="2018-12-31T08:47:36.664" v="696" actId="478"/>
          <ac:spMkLst>
            <pc:docMk/>
            <pc:sldMk cId="3530714238" sldId="256"/>
            <ac:spMk id="188" creationId="{46F04352-79A5-4DCD-85F1-7583CD3C8AB9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89" creationId="{220C214B-7E8A-44EB-B139-55F4C54E60EC}"/>
          </ac:spMkLst>
        </pc:spChg>
        <pc:spChg chg="add mod">
          <ac:chgData name="Jeffrey Cooke" userId="9a77c3734c9ca5e4" providerId="LiveId" clId="{5BC4D9DA-B3E5-4BBB-B9F3-641A97D49EA7}" dt="2018-12-31T08:40:03.774" v="621" actId="1036"/>
          <ac:spMkLst>
            <pc:docMk/>
            <pc:sldMk cId="3530714238" sldId="256"/>
            <ac:spMk id="190" creationId="{733BABC5-0670-47E0-9F78-5178EFABE55C}"/>
          </ac:spMkLst>
        </pc:spChg>
        <pc:spChg chg="add mod">
          <ac:chgData name="Jeffrey Cooke" userId="9a77c3734c9ca5e4" providerId="LiveId" clId="{5BC4D9DA-B3E5-4BBB-B9F3-641A97D49EA7}" dt="2018-12-30T20:56:53.072" v="496" actId="1076"/>
          <ac:spMkLst>
            <pc:docMk/>
            <pc:sldMk cId="3530714238" sldId="256"/>
            <ac:spMk id="191" creationId="{522E64C4-3364-41DF-AE0B-9AB6FFFC1667}"/>
          </ac:spMkLst>
        </pc:spChg>
        <pc:spChg chg="add mod">
          <ac:chgData name="Jeffrey Cooke" userId="9a77c3734c9ca5e4" providerId="LiveId" clId="{5BC4D9DA-B3E5-4BBB-B9F3-641A97D49EA7}" dt="2018-12-30T20:56:12.657" v="493" actId="1076"/>
          <ac:spMkLst>
            <pc:docMk/>
            <pc:sldMk cId="3530714238" sldId="256"/>
            <ac:spMk id="192" creationId="{B3496354-496C-4DFC-82B3-58034D0985B0}"/>
          </ac:spMkLst>
        </pc:spChg>
        <pc:spChg chg="add mod">
          <ac:chgData name="Jeffrey Cooke" userId="9a77c3734c9ca5e4" providerId="LiveId" clId="{5BC4D9DA-B3E5-4BBB-B9F3-641A97D49EA7}" dt="2018-12-30T20:56:04.617" v="491" actId="1076"/>
          <ac:spMkLst>
            <pc:docMk/>
            <pc:sldMk cId="3530714238" sldId="256"/>
            <ac:spMk id="193" creationId="{971DEF2A-580D-46F3-98E9-37706E00404A}"/>
          </ac:spMkLst>
        </pc:spChg>
        <pc:spChg chg="add mod">
          <ac:chgData name="Jeffrey Cooke" userId="9a77c3734c9ca5e4" providerId="LiveId" clId="{5BC4D9DA-B3E5-4BBB-B9F3-641A97D49EA7}" dt="2018-12-31T08:46:53.531" v="689" actId="1076"/>
          <ac:spMkLst>
            <pc:docMk/>
            <pc:sldMk cId="3530714238" sldId="256"/>
            <ac:spMk id="194" creationId="{2A9764BC-998B-4C05-89EB-1CBA66DE655D}"/>
          </ac:spMkLst>
        </pc:spChg>
        <pc:spChg chg="add mod">
          <ac:chgData name="Jeffrey Cooke" userId="9a77c3734c9ca5e4" providerId="LiveId" clId="{5BC4D9DA-B3E5-4BBB-B9F3-641A97D49EA7}" dt="2018-12-30T20:58:16.228" v="505" actId="1076"/>
          <ac:spMkLst>
            <pc:docMk/>
            <pc:sldMk cId="3530714238" sldId="256"/>
            <ac:spMk id="195" creationId="{5AC658F3-2687-4A1B-93F2-C0FEAA7AF15D}"/>
          </ac:spMkLst>
        </pc:spChg>
        <pc:spChg chg="add mod">
          <ac:chgData name="Jeffrey Cooke" userId="9a77c3734c9ca5e4" providerId="LiveId" clId="{5BC4D9DA-B3E5-4BBB-B9F3-641A97D49EA7}" dt="2018-12-30T20:58:32.700" v="513" actId="1076"/>
          <ac:spMkLst>
            <pc:docMk/>
            <pc:sldMk cId="3530714238" sldId="256"/>
            <ac:spMk id="196" creationId="{47FE9BD8-972E-4731-850A-03D7A994262E}"/>
          </ac:spMkLst>
        </pc:spChg>
        <pc:spChg chg="add mod">
          <ac:chgData name="Jeffrey Cooke" userId="9a77c3734c9ca5e4" providerId="LiveId" clId="{5BC4D9DA-B3E5-4BBB-B9F3-641A97D49EA7}" dt="2018-12-30T20:58:48.902" v="521" actId="1076"/>
          <ac:spMkLst>
            <pc:docMk/>
            <pc:sldMk cId="3530714238" sldId="256"/>
            <ac:spMk id="197" creationId="{26A8162E-187B-445A-9E31-3A9F9CC60424}"/>
          </ac:spMkLst>
        </pc:spChg>
        <pc:spChg chg="add mod">
          <ac:chgData name="Jeffrey Cooke" userId="9a77c3734c9ca5e4" providerId="LiveId" clId="{5BC4D9DA-B3E5-4BBB-B9F3-641A97D49EA7}" dt="2018-12-30T21:02:20.703" v="548" actId="1076"/>
          <ac:spMkLst>
            <pc:docMk/>
            <pc:sldMk cId="3530714238" sldId="256"/>
            <ac:spMk id="198" creationId="{0FCAF51F-09BF-47AB-9FA3-08BFC934E019}"/>
          </ac:spMkLst>
        </pc:spChg>
        <pc:spChg chg="add mod">
          <ac:chgData name="Jeffrey Cooke" userId="9a77c3734c9ca5e4" providerId="LiveId" clId="{5BC4D9DA-B3E5-4BBB-B9F3-641A97D49EA7}" dt="2018-12-30T21:02:26.245" v="549" actId="1076"/>
          <ac:spMkLst>
            <pc:docMk/>
            <pc:sldMk cId="3530714238" sldId="256"/>
            <ac:spMk id="199" creationId="{35596960-3C21-43E6-8F33-72F5A277CBFF}"/>
          </ac:spMkLst>
        </pc:spChg>
        <pc:spChg chg="add mod">
          <ac:chgData name="Jeffrey Cooke" userId="9a77c3734c9ca5e4" providerId="LiveId" clId="{5BC4D9DA-B3E5-4BBB-B9F3-641A97D49EA7}" dt="2018-12-30T21:02:34.955" v="550" actId="1076"/>
          <ac:spMkLst>
            <pc:docMk/>
            <pc:sldMk cId="3530714238" sldId="256"/>
            <ac:spMk id="200" creationId="{2CF69B76-CE23-400A-AD4B-924CBE49DF27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201" creationId="{3BFAF050-ACDA-4FFD-9994-1095F7D10E5B}"/>
          </ac:spMkLst>
        </pc:spChg>
        <pc:spChg chg="add mod">
          <ac:chgData name="Jeffrey Cooke" userId="9a77c3734c9ca5e4" providerId="LiveId" clId="{5BC4D9DA-B3E5-4BBB-B9F3-641A97D49EA7}" dt="2018-12-31T08:43:16.533" v="635" actId="1076"/>
          <ac:spMkLst>
            <pc:docMk/>
            <pc:sldMk cId="3530714238" sldId="256"/>
            <ac:spMk id="202" creationId="{85AEB77B-B1A2-4D49-84A5-4A26592A5350}"/>
          </ac:spMkLst>
        </pc:spChg>
        <pc:spChg chg="add mod">
          <ac:chgData name="Jeffrey Cooke" userId="9a77c3734c9ca5e4" providerId="LiveId" clId="{5BC4D9DA-B3E5-4BBB-B9F3-641A97D49EA7}" dt="2018-12-31T08:43:57.813" v="638" actId="1076"/>
          <ac:spMkLst>
            <pc:docMk/>
            <pc:sldMk cId="3530714238" sldId="256"/>
            <ac:spMk id="203" creationId="{0D88600D-8DD6-457C-B799-C99E292933A2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04" creationId="{05E80B5F-28C3-4000-B0B9-B45C94ABCE20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05" creationId="{C124B284-633E-47F4-B3B0-1150C85476D8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06" creationId="{02B2A946-15C3-42B5-A782-5A13C8DB2BF6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07" creationId="{6A62AAC4-3C48-461E-9476-4DE83A6D9C2D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08" creationId="{5F5FB98E-1019-4F80-913D-8CDF07CFFB86}"/>
          </ac:spMkLst>
        </pc:spChg>
        <pc:spChg chg="add mod">
          <ac:chgData name="Jeffrey Cooke" userId="9a77c3734c9ca5e4" providerId="LiveId" clId="{5BC4D9DA-B3E5-4BBB-B9F3-641A97D49EA7}" dt="2018-12-31T08:44:49.269" v="643" actId="1076"/>
          <ac:spMkLst>
            <pc:docMk/>
            <pc:sldMk cId="3530714238" sldId="256"/>
            <ac:spMk id="209" creationId="{B5A9E5C9-DF88-4332-9ACB-F53986CBB6EF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10" creationId="{75C6E7EE-E4A1-41DB-913F-BA5BE442A9CF}"/>
          </ac:spMkLst>
        </pc:spChg>
        <pc:spChg chg="add mod">
          <ac:chgData name="Jeffrey Cooke" userId="9a77c3734c9ca5e4" providerId="LiveId" clId="{5BC4D9DA-B3E5-4BBB-B9F3-641A97D49EA7}" dt="2018-12-31T08:46:04.252" v="675" actId="20577"/>
          <ac:spMkLst>
            <pc:docMk/>
            <pc:sldMk cId="3530714238" sldId="256"/>
            <ac:spMk id="214" creationId="{9ABFF300-1FAB-4129-8C33-FE9DE7BF357A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15" creationId="{DA38DCBF-A938-446D-B84A-97902921FC04}"/>
          </ac:spMkLst>
        </pc:spChg>
        <pc:spChg chg="add mod">
          <ac:chgData name="Jeffrey Cooke" userId="9a77c3734c9ca5e4" providerId="LiveId" clId="{5BC4D9DA-B3E5-4BBB-B9F3-641A97D49EA7}" dt="2018-12-31T08:44:37.407" v="642" actId="1076"/>
          <ac:spMkLst>
            <pc:docMk/>
            <pc:sldMk cId="3530714238" sldId="256"/>
            <ac:spMk id="216" creationId="{FE15CB5E-B0A5-46A1-8AA2-34D0154A8FD7}"/>
          </ac:spMkLst>
        </pc:spChg>
        <pc:spChg chg="add mod">
          <ac:chgData name="Jeffrey Cooke" userId="9a77c3734c9ca5e4" providerId="LiveId" clId="{5BC4D9DA-B3E5-4BBB-B9F3-641A97D49EA7}" dt="2018-12-31T08:45:04.120" v="645" actId="1076"/>
          <ac:spMkLst>
            <pc:docMk/>
            <pc:sldMk cId="3530714238" sldId="256"/>
            <ac:spMk id="217" creationId="{035126B3-3731-4C27-A419-4BCC7DB4789E}"/>
          </ac:spMkLst>
        </pc:spChg>
        <pc:cxnChg chg="add mod">
          <ac:chgData name="Jeffrey Cooke" userId="9a77c3734c9ca5e4" providerId="LiveId" clId="{5BC4D9DA-B3E5-4BBB-B9F3-641A97D49EA7}" dt="2018-12-31T08:44:02.164" v="639" actId="14100"/>
          <ac:cxnSpMkLst>
            <pc:docMk/>
            <pc:sldMk cId="3530714238" sldId="256"/>
            <ac:cxnSpMk id="15" creationId="{FA5F0839-66F8-4498-9D29-D012767182A6}"/>
          </ac:cxnSpMkLst>
        </pc:cxnChg>
        <pc:cxnChg chg="add mod">
          <ac:chgData name="Jeffrey Cooke" userId="9a77c3734c9ca5e4" providerId="LiveId" clId="{5BC4D9DA-B3E5-4BBB-B9F3-641A97D49EA7}" dt="2018-12-31T08:46:23.017" v="683" actId="11529"/>
          <ac:cxnSpMkLst>
            <pc:docMk/>
            <pc:sldMk cId="3530714238" sldId="256"/>
            <ac:cxnSpMk id="19" creationId="{D44D126F-12AD-49BD-A860-FD19E13FB54B}"/>
          </ac:cxnSpMkLst>
        </pc:cxnChg>
        <pc:cxnChg chg="add mod">
          <ac:chgData name="Jeffrey Cooke" userId="9a77c3734c9ca5e4" providerId="LiveId" clId="{5BC4D9DA-B3E5-4BBB-B9F3-641A97D49EA7}" dt="2018-12-31T08:47:19.745" v="692" actId="11529"/>
          <ac:cxnSpMkLst>
            <pc:docMk/>
            <pc:sldMk cId="3530714238" sldId="256"/>
            <ac:cxnSpMk id="22" creationId="{F487D034-2684-4933-B186-9D23594C3B3E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27" creationId="{D6FC20D1-C2EC-48F0-A050-45324A3FA9C5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30" creationId="{C67E4446-54D1-4ABD-8B08-644381B55F88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33" creationId="{66B9E0D0-C47D-417F-9AA0-ADBC1DDE41BD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36" creationId="{8561DAF1-9FE8-4F9D-9153-189D132DCFE6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39" creationId="{D39EE99C-D9A8-48EA-AB16-2F9B9DC3E597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42" creationId="{D82008B4-A84C-467E-BDF8-7CADECA74762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45" creationId="{9943D138-638C-45B9-AFE7-37563C98D66E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52" creationId="{4C29CECE-492B-4104-AC91-387AD0BF34E5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67" creationId="{53F46C62-D797-41DA-8052-0884CB8691B9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69" creationId="{52A5162C-AD8C-4EC6-A74C-58ECA1D77524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71" creationId="{5C8ABD5D-E0B0-412E-B244-94B15C88986B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73" creationId="{9C87F799-33EC-459B-B2A5-5F80C73525EE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75" creationId="{30206E14-0D90-4210-B950-460EE23FF69F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77" creationId="{05A97526-C7DC-40B7-9B61-EB2E3AFF27FD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93" creationId="{0C7F6A00-CB1F-45C2-B4DB-29F5260DF09B}"/>
          </ac:cxnSpMkLst>
        </pc:cxnChg>
        <pc:cxnChg chg="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95" creationId="{5224E1E2-4D98-4465-A407-696C1E60FAA8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04" creationId="{DF876C70-4B4C-4A21-AB14-12B3FB94ACA1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06" creationId="{F460001D-BEC2-4F43-B55D-06ADCA98579C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08" creationId="{D1CDD320-7815-4DC6-85E8-4017F4799E55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10" creationId="{4B2D4DA2-DEA3-4E5B-ACCE-3D76050CA9D1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12" creationId="{6DB78ACC-BCBB-4DFA-A448-A4D7D37C3274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14" creationId="{581C6ABA-CDED-4117-9A04-401AABFF3947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18" creationId="{EA41FAC9-95CD-431E-815A-EB2EB3760426}"/>
          </ac:cxnSpMkLst>
        </pc:cxnChg>
        <pc:cxnChg chg="add mod">
          <ac:chgData name="Jeffrey Cooke" userId="9a77c3734c9ca5e4" providerId="LiveId" clId="{5BC4D9DA-B3E5-4BBB-B9F3-641A97D49EA7}" dt="2018-12-30T20:09:30.063" v="217" actId="1036"/>
          <ac:cxnSpMkLst>
            <pc:docMk/>
            <pc:sldMk cId="3530714238" sldId="256"/>
            <ac:cxnSpMk id="131" creationId="{85DDEAA9-9023-4541-81D1-B71396076EC6}"/>
          </ac:cxnSpMkLst>
        </pc:cxnChg>
        <pc:cxnChg chg="add mod">
          <ac:chgData name="Jeffrey Cooke" userId="9a77c3734c9ca5e4" providerId="LiveId" clId="{5BC4D9DA-B3E5-4BBB-B9F3-641A97D49EA7}" dt="2018-12-30T20:10:04.087" v="269" actId="1035"/>
          <ac:cxnSpMkLst>
            <pc:docMk/>
            <pc:sldMk cId="3530714238" sldId="256"/>
            <ac:cxnSpMk id="133" creationId="{37819D64-884B-45E7-85EA-E47D94E6C4C4}"/>
          </ac:cxnSpMkLst>
        </pc:cxnChg>
        <pc:cxnChg chg="add mod">
          <ac:chgData name="Jeffrey Cooke" userId="9a77c3734c9ca5e4" providerId="LiveId" clId="{5BC4D9DA-B3E5-4BBB-B9F3-641A97D49EA7}" dt="2018-12-30T20:10:04.087" v="269" actId="1035"/>
          <ac:cxnSpMkLst>
            <pc:docMk/>
            <pc:sldMk cId="3530714238" sldId="256"/>
            <ac:cxnSpMk id="135" creationId="{0A9438FA-7382-47B0-8427-B9B604A9C57C}"/>
          </ac:cxnSpMkLst>
        </pc:cxnChg>
        <pc:cxnChg chg="add mod">
          <ac:chgData name="Jeffrey Cooke" userId="9a77c3734c9ca5e4" providerId="LiveId" clId="{5BC4D9DA-B3E5-4BBB-B9F3-641A97D49EA7}" dt="2018-12-30T20:19:21.577" v="389" actId="1076"/>
          <ac:cxnSpMkLst>
            <pc:docMk/>
            <pc:sldMk cId="3530714238" sldId="256"/>
            <ac:cxnSpMk id="151" creationId="{6E1C738D-8289-4EF8-8251-E91337127C9C}"/>
          </ac:cxnSpMkLst>
        </pc:cxnChg>
        <pc:cxnChg chg="add mod">
          <ac:chgData name="Jeffrey Cooke" userId="9a77c3734c9ca5e4" providerId="LiveId" clId="{5BC4D9DA-B3E5-4BBB-B9F3-641A97D49EA7}" dt="2018-12-30T20:19:10.160" v="387" actId="14100"/>
          <ac:cxnSpMkLst>
            <pc:docMk/>
            <pc:sldMk cId="3530714238" sldId="256"/>
            <ac:cxnSpMk id="153" creationId="{09DA60D4-9C86-4CE0-9499-5528658ECDE6}"/>
          </ac:cxnSpMkLst>
        </pc:cxnChg>
        <pc:cxnChg chg="add mod">
          <ac:chgData name="Jeffrey Cooke" userId="9a77c3734c9ca5e4" providerId="LiveId" clId="{5BC4D9DA-B3E5-4BBB-B9F3-641A97D49EA7}" dt="2018-12-31T08:43:16.533" v="635" actId="1076"/>
          <ac:cxnSpMkLst>
            <pc:docMk/>
            <pc:sldMk cId="3530714238" sldId="256"/>
            <ac:cxnSpMk id="174" creationId="{DC7BACC8-1366-4C96-B301-57D7F56B8B79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75" creationId="{B7770771-6D7D-4346-BDFC-F0B54962C274}"/>
          </ac:cxnSpMkLst>
        </pc:cxnChg>
        <pc:cxnChg chg="add mod">
          <ac:chgData name="Jeffrey Cooke" userId="9a77c3734c9ca5e4" providerId="LiveId" clId="{5BC4D9DA-B3E5-4BBB-B9F3-641A97D49EA7}" dt="2018-12-31T08:43:16.533" v="635" actId="1076"/>
          <ac:cxnSpMkLst>
            <pc:docMk/>
            <pc:sldMk cId="3530714238" sldId="256"/>
            <ac:cxnSpMk id="176" creationId="{B60AF695-21FC-4C48-8DA2-A395907BE0BD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77" creationId="{CCED4F25-E0BB-4E66-9333-1FDC271A68B2}"/>
          </ac:cxnSpMkLst>
        </pc:cxnChg>
        <pc:cxnChg chg="add mod">
          <ac:chgData name="Jeffrey Cooke" userId="9a77c3734c9ca5e4" providerId="LiveId" clId="{5BC4D9DA-B3E5-4BBB-B9F3-641A97D49EA7}" dt="2018-12-31T08:43:16.533" v="635" actId="1076"/>
          <ac:cxnSpMkLst>
            <pc:docMk/>
            <pc:sldMk cId="3530714238" sldId="256"/>
            <ac:cxnSpMk id="180" creationId="{1476CF17-DE56-4946-B9D1-3C43710EA2E3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81" creationId="{F1B14FD4-B380-4474-8B81-103AE63FB820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83" creationId="{3C10238A-FB46-4F89-8288-A6D4E4583E96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85" creationId="{1789852B-89A4-4783-99CE-58A007E1D547}"/>
          </ac:cxnSpMkLst>
        </pc:cxnChg>
        <pc:cxnChg chg="add mod">
          <ac:chgData name="Jeffrey Cooke" userId="9a77c3734c9ca5e4" providerId="LiveId" clId="{5BC4D9DA-B3E5-4BBB-B9F3-641A97D49EA7}" dt="2018-12-31T08:40:03.774" v="621" actId="1036"/>
          <ac:cxnSpMkLst>
            <pc:docMk/>
            <pc:sldMk cId="3530714238" sldId="256"/>
            <ac:cxnSpMk id="187" creationId="{065F8236-4026-4985-9766-965E342F3FC2}"/>
          </ac:cxnSpMkLst>
        </pc:cxnChg>
        <pc:cxnChg chg="add mod">
          <ac:chgData name="Jeffrey Cooke" userId="9a77c3734c9ca5e4" providerId="LiveId" clId="{5BC4D9DA-B3E5-4BBB-B9F3-641A97D49EA7}" dt="2018-12-31T08:44:49.269" v="643" actId="1076"/>
          <ac:cxnSpMkLst>
            <pc:docMk/>
            <pc:sldMk cId="3530714238" sldId="256"/>
            <ac:cxnSpMk id="211" creationId="{5E7A17B5-A8DD-4580-989A-31B770D17C86}"/>
          </ac:cxnSpMkLst>
        </pc:cxnChg>
        <pc:cxnChg chg="add mod">
          <ac:chgData name="Jeffrey Cooke" userId="9a77c3734c9ca5e4" providerId="LiveId" clId="{5BC4D9DA-B3E5-4BBB-B9F3-641A97D49EA7}" dt="2018-12-31T08:44:37.407" v="642" actId="1076"/>
          <ac:cxnSpMkLst>
            <pc:docMk/>
            <pc:sldMk cId="3530714238" sldId="256"/>
            <ac:cxnSpMk id="212" creationId="{0C34B3AC-2A5D-419B-BEC3-AB79A06AFB75}"/>
          </ac:cxnSpMkLst>
        </pc:cxnChg>
        <pc:cxnChg chg="add mod">
          <ac:chgData name="Jeffrey Cooke" userId="9a77c3734c9ca5e4" providerId="LiveId" clId="{5BC4D9DA-B3E5-4BBB-B9F3-641A97D49EA7}" dt="2018-12-31T08:44:37.407" v="642" actId="1076"/>
          <ac:cxnSpMkLst>
            <pc:docMk/>
            <pc:sldMk cId="3530714238" sldId="256"/>
            <ac:cxnSpMk id="213" creationId="{5A663A85-6A3F-4E06-A7D4-5C2701285529}"/>
          </ac:cxnSpMkLst>
        </pc:cxnChg>
        <pc:cxnChg chg="add mod">
          <ac:chgData name="Jeffrey Cooke" userId="9a77c3734c9ca5e4" providerId="LiveId" clId="{5BC4D9DA-B3E5-4BBB-B9F3-641A97D49EA7}" dt="2018-12-31T08:47:26.557" v="694" actId="1076"/>
          <ac:cxnSpMkLst>
            <pc:docMk/>
            <pc:sldMk cId="3530714238" sldId="256"/>
            <ac:cxnSpMk id="218" creationId="{41C5B8DD-4D5C-47EA-9ACD-E8FBB7FBFE01}"/>
          </ac:cxnSpMkLst>
        </pc:cxnChg>
      </pc:sldChg>
      <pc:sldChg chg="addSp add">
        <pc:chgData name="Jeffrey Cooke" userId="9a77c3734c9ca5e4" providerId="LiveId" clId="{5BC4D9DA-B3E5-4BBB-B9F3-641A97D49EA7}" dt="2018-12-30T20:22:52.129" v="391"/>
        <pc:sldMkLst>
          <pc:docMk/>
          <pc:sldMk cId="1116132868" sldId="257"/>
        </pc:sldMkLst>
        <pc:picChg chg="add">
          <ac:chgData name="Jeffrey Cooke" userId="9a77c3734c9ca5e4" providerId="LiveId" clId="{5BC4D9DA-B3E5-4BBB-B9F3-641A97D49EA7}" dt="2018-12-30T20:22:52.129" v="391"/>
          <ac:picMkLst>
            <pc:docMk/>
            <pc:sldMk cId="1116132868" sldId="257"/>
            <ac:picMk id="2" creationId="{FAE43C8B-6057-4F4C-A91B-512F4C860F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0B19-78EF-424D-BFFB-03BF9D74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7E413-688F-40E4-B81D-3B845E68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236A-B3E4-4D7E-939D-1CACF501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5B3C-5A28-4DB1-B1D5-835E50A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77F4-1D0F-4E88-AD18-F5565206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1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58C5-CE4D-4E55-9BBC-CDF9939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FF820-561C-41C6-A4C2-3673AE87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831F-EDAC-4A23-A221-F4FAE9EA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F08D-014D-4410-85E6-5B4AC799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5AF0-1784-4478-B4C9-2D925B7C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88149-47BB-4710-88F8-06014DBF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90E8-E492-46B6-B778-38798C30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CBBB-5F60-43F0-A837-DE7060D3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BA6E-11A1-4C40-8287-781AB425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46D3-FA07-4C99-9E18-890E109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ADF4-BA85-43E8-A06A-32D1F4F8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179E-1F10-4897-AF26-750C9D21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E25C-61A8-4871-9949-E2EDBDA5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6F54-4CBC-4843-9E2A-EEAA359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23AA-E955-4EFA-A0EB-EF4E6D5B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1ACA-7DC5-40ED-84BC-BC807B01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F057-0AA3-4558-9076-6ECB8B20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D1D-6E10-4789-BFF0-C4F0AACB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34D7-BA5E-49E2-B0EA-4626CC2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C76D-355B-4F2A-BDA3-7C482FB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BCCC-E489-4157-B886-EA4410C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82DA-AF25-46E9-9F43-F136BCA9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E1181-C8D9-47EE-B4FD-928405F0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3863-023A-4EA0-83CE-5E3187DC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B97B-26C7-4116-A285-F7241E3E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7BB7-D2DD-4416-9456-0FF580E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3A3-F9EA-4C19-A5A2-4999BEA9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F9BD-79E8-435F-A3FF-1A119BE2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5C71-5DBA-4B6D-AFDA-FB70EC87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27DD6-F315-4F42-A9A8-AAFD251D9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8EF68-941E-4B3E-A11B-B1CED6FE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1A38C-FC13-4186-96D7-076C530A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AE45F-CC9F-4492-B39A-C0F5161A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7A89-CB6D-4218-9FBD-A835BC97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129-3E5C-4E32-878E-1302FC7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36E68-461E-4E92-BCA2-42E4B266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C87F7-59FE-4561-8515-68A4C937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17FE-64DB-486C-BEE2-4B08606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57368-AC3E-45BA-A96F-5323B5E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AA409-AB12-432B-A22D-3341F9D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415F9-7588-4157-BF7B-216E3BC5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1E1D-5CA5-450D-8270-4244BDBD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E854-3961-4713-8784-A1120C93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765B-7D98-46FA-8369-3919CFD7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4CB7-186A-4634-AF34-59066ADC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E9D7-FFBE-495B-AC1B-51FEDE6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37EC-9EA6-4086-97FC-18F3FFFE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4D73-E7C5-46AF-854C-BAF0CBE9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5A2BA-636E-427B-9EF3-319C32F5F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ACFEF-0AFB-4105-9BBE-2E56A2F30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91BF-6D47-47E8-8EF3-1CD7835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8B3D-03AD-4797-8ED9-7850B280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57C6-6768-4C7E-80DB-C46FEFC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718AF-5D4D-4EAC-A0BB-90412D3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EB03-CE3D-493D-AD42-68BDF92D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4877-20C2-42A7-85C4-E3614ECD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CD5C-83E5-4472-8F81-E9E8E2748BE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2F4E-20E2-4221-9B3C-4E4510469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BE01-C6E0-4E90-80EF-25B40E24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C1EA-DA15-4B91-BE79-FCFC754B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59704-AA54-479C-A41B-7FFAA0447EBB}"/>
              </a:ext>
            </a:extLst>
          </p:cNvPr>
          <p:cNvSpPr/>
          <p:nvPr/>
        </p:nvSpPr>
        <p:spPr>
          <a:xfrm>
            <a:off x="3279404" y="2776807"/>
            <a:ext cx="2530549" cy="150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48BBF-4EDD-4E02-966E-B5CFC142620F}"/>
              </a:ext>
            </a:extLst>
          </p:cNvPr>
          <p:cNvSpPr/>
          <p:nvPr/>
        </p:nvSpPr>
        <p:spPr>
          <a:xfrm>
            <a:off x="7305598" y="1545202"/>
            <a:ext cx="1167811" cy="76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06EA9-8AA9-43D3-B402-4CC58F2D836C}"/>
              </a:ext>
            </a:extLst>
          </p:cNvPr>
          <p:cNvSpPr/>
          <p:nvPr/>
        </p:nvSpPr>
        <p:spPr>
          <a:xfrm>
            <a:off x="7305597" y="2782998"/>
            <a:ext cx="1167811" cy="76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 Bridge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005AE-1A50-403C-B384-03F1FC703E5A}"/>
              </a:ext>
            </a:extLst>
          </p:cNvPr>
          <p:cNvSpPr/>
          <p:nvPr/>
        </p:nvSpPr>
        <p:spPr>
          <a:xfrm>
            <a:off x="7305597" y="4084615"/>
            <a:ext cx="1167811" cy="76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 Bridge</a:t>
            </a:r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A9C6761B-F42B-46A3-8E80-25D0809C8298}"/>
              </a:ext>
            </a:extLst>
          </p:cNvPr>
          <p:cNvSpPr/>
          <p:nvPr/>
        </p:nvSpPr>
        <p:spPr>
          <a:xfrm>
            <a:off x="9983232" y="1545202"/>
            <a:ext cx="664535" cy="71769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43769-144D-4C46-94A3-820494B4FD91}"/>
              </a:ext>
            </a:extLst>
          </p:cNvPr>
          <p:cNvSpPr txBox="1"/>
          <p:nvPr/>
        </p:nvSpPr>
        <p:spPr>
          <a:xfrm>
            <a:off x="10695613" y="1580884"/>
            <a:ext cx="71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Radiator</a:t>
            </a:r>
          </a:p>
          <a:p>
            <a:r>
              <a:rPr lang="en-US" sz="1200" dirty="0"/>
              <a:t>Bypass</a:t>
            </a:r>
          </a:p>
          <a:p>
            <a:r>
              <a:rPr lang="en-US" sz="1200" dirty="0"/>
              <a:t>Valve</a:t>
            </a:r>
          </a:p>
        </p:txBody>
      </p: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CA6E3F82-BD58-4A74-AFF9-A13481DCCE81}"/>
              </a:ext>
            </a:extLst>
          </p:cNvPr>
          <p:cNvSpPr/>
          <p:nvPr/>
        </p:nvSpPr>
        <p:spPr>
          <a:xfrm>
            <a:off x="9983232" y="2782998"/>
            <a:ext cx="664535" cy="71769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DAF81-D308-454F-9E02-5D815A14144A}"/>
              </a:ext>
            </a:extLst>
          </p:cNvPr>
          <p:cNvSpPr txBox="1"/>
          <p:nvPr/>
        </p:nvSpPr>
        <p:spPr>
          <a:xfrm>
            <a:off x="10695613" y="2818680"/>
            <a:ext cx="61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Chiller</a:t>
            </a:r>
          </a:p>
          <a:p>
            <a:r>
              <a:rPr lang="en-US" sz="1200" dirty="0"/>
              <a:t>Bypass</a:t>
            </a:r>
          </a:p>
          <a:p>
            <a:r>
              <a:rPr lang="en-US" sz="1200" dirty="0"/>
              <a:t>Valve</a:t>
            </a:r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EA9F67DB-7249-4926-908D-766FB28A3497}"/>
              </a:ext>
            </a:extLst>
          </p:cNvPr>
          <p:cNvSpPr/>
          <p:nvPr/>
        </p:nvSpPr>
        <p:spPr>
          <a:xfrm>
            <a:off x="9979684" y="4031451"/>
            <a:ext cx="664535" cy="71769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7FC80-F34F-4628-B0C5-DD8F4F25B945}"/>
              </a:ext>
            </a:extLst>
          </p:cNvPr>
          <p:cNvSpPr txBox="1"/>
          <p:nvPr/>
        </p:nvSpPr>
        <p:spPr>
          <a:xfrm>
            <a:off x="10692065" y="4067133"/>
            <a:ext cx="8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</a:t>
            </a:r>
          </a:p>
          <a:p>
            <a:r>
              <a:rPr lang="en-US" sz="1200" dirty="0"/>
              <a:t>Connector</a:t>
            </a:r>
          </a:p>
          <a:p>
            <a:r>
              <a:rPr lang="en-US" sz="1200" dirty="0"/>
              <a:t>Valve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111444-EF2F-4D34-B66B-79DEBFC9AEF8}"/>
              </a:ext>
            </a:extLst>
          </p:cNvPr>
          <p:cNvSpPr/>
          <p:nvPr/>
        </p:nvSpPr>
        <p:spPr>
          <a:xfrm>
            <a:off x="8484922" y="179285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C6B503-397C-424A-B347-6D61777D4F2C}"/>
              </a:ext>
            </a:extLst>
          </p:cNvPr>
          <p:cNvSpPr/>
          <p:nvPr/>
        </p:nvSpPr>
        <p:spPr>
          <a:xfrm>
            <a:off x="9921652" y="179285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C20D1-C2EC-48F0-A050-45324A3FA9C5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8548717" y="1822093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1FC22E-0A1C-421E-B42B-012B8934124B}"/>
              </a:ext>
            </a:extLst>
          </p:cNvPr>
          <p:cNvSpPr/>
          <p:nvPr/>
        </p:nvSpPr>
        <p:spPr>
          <a:xfrm>
            <a:off x="8484922" y="197338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C65460-802B-4BDD-AEB1-DEF4ABC9E0DD}"/>
              </a:ext>
            </a:extLst>
          </p:cNvPr>
          <p:cNvSpPr/>
          <p:nvPr/>
        </p:nvSpPr>
        <p:spPr>
          <a:xfrm>
            <a:off x="9921652" y="197338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7E4446-54D1-4ABD-8B08-644381B55F88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8548717" y="2002624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7EE4E3-4A12-451E-8F78-30F80FAB73C6}"/>
              </a:ext>
            </a:extLst>
          </p:cNvPr>
          <p:cNvSpPr/>
          <p:nvPr/>
        </p:nvSpPr>
        <p:spPr>
          <a:xfrm>
            <a:off x="8489356" y="2997089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59EC7D-4388-4A6C-8555-6C49C8EE6DE5}"/>
              </a:ext>
            </a:extLst>
          </p:cNvPr>
          <p:cNvSpPr/>
          <p:nvPr/>
        </p:nvSpPr>
        <p:spPr>
          <a:xfrm>
            <a:off x="9926086" y="2997089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B9E0D0-C47D-417F-9AA0-ADBC1DDE41BD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8553151" y="3026329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A14EE0-F32D-4772-864E-9B448121FF8B}"/>
              </a:ext>
            </a:extLst>
          </p:cNvPr>
          <p:cNvSpPr/>
          <p:nvPr/>
        </p:nvSpPr>
        <p:spPr>
          <a:xfrm>
            <a:off x="8489356" y="316488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1CDAF6-6386-4585-A741-19B743A34610}"/>
              </a:ext>
            </a:extLst>
          </p:cNvPr>
          <p:cNvSpPr/>
          <p:nvPr/>
        </p:nvSpPr>
        <p:spPr>
          <a:xfrm>
            <a:off x="9926086" y="316488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61DAF1-9FE8-4F9D-9153-189D132DCFE6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8553151" y="3194125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628BEE5-1E48-4252-BBF6-5D7F6DD66F37}"/>
              </a:ext>
            </a:extLst>
          </p:cNvPr>
          <p:cNvSpPr/>
          <p:nvPr/>
        </p:nvSpPr>
        <p:spPr>
          <a:xfrm>
            <a:off x="8489356" y="430878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D42865-1FE8-45A1-97F7-1A927C3C2A53}"/>
              </a:ext>
            </a:extLst>
          </p:cNvPr>
          <p:cNvSpPr/>
          <p:nvPr/>
        </p:nvSpPr>
        <p:spPr>
          <a:xfrm>
            <a:off x="9926086" y="430878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9EE99C-D9A8-48EA-AB16-2F9B9DC3E597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8553151" y="4338022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5400194-7B0D-4FF9-9E95-D49E49863422}"/>
              </a:ext>
            </a:extLst>
          </p:cNvPr>
          <p:cNvSpPr/>
          <p:nvPr/>
        </p:nvSpPr>
        <p:spPr>
          <a:xfrm>
            <a:off x="8495108" y="449972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AFDD8C-C52F-4E62-8A99-5E696A911E93}"/>
              </a:ext>
            </a:extLst>
          </p:cNvPr>
          <p:cNvSpPr/>
          <p:nvPr/>
        </p:nvSpPr>
        <p:spPr>
          <a:xfrm>
            <a:off x="9931838" y="449972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2008B4-A84C-467E-BDF8-7CADECA74762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8558903" y="4528965"/>
            <a:ext cx="137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3D138-638C-45B9-AFE7-37563C98D66E}"/>
              </a:ext>
            </a:extLst>
          </p:cNvPr>
          <p:cNvCxnSpPr>
            <a:cxnSpLocks/>
          </p:cNvCxnSpPr>
          <p:nvPr/>
        </p:nvCxnSpPr>
        <p:spPr>
          <a:xfrm flipH="1">
            <a:off x="8180428" y="948338"/>
            <a:ext cx="47568" cy="337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C8BD89A-A180-4E74-BCC2-25ECA29CA973}"/>
              </a:ext>
            </a:extLst>
          </p:cNvPr>
          <p:cNvSpPr txBox="1"/>
          <p:nvPr/>
        </p:nvSpPr>
        <p:spPr>
          <a:xfrm>
            <a:off x="8022651" y="1001616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29CECE-492B-4104-AC91-387AD0BF34E5}"/>
              </a:ext>
            </a:extLst>
          </p:cNvPr>
          <p:cNvCxnSpPr>
            <a:cxnSpLocks/>
          </p:cNvCxnSpPr>
          <p:nvPr/>
        </p:nvCxnSpPr>
        <p:spPr>
          <a:xfrm flipH="1">
            <a:off x="7877455" y="948338"/>
            <a:ext cx="47568" cy="337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514757-A2E8-4D66-A582-632BE853F5B6}"/>
              </a:ext>
            </a:extLst>
          </p:cNvPr>
          <p:cNvSpPr txBox="1"/>
          <p:nvPr/>
        </p:nvSpPr>
        <p:spPr>
          <a:xfrm>
            <a:off x="7686817" y="100161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E1D439-9115-48BF-99D3-C088CE28314C}"/>
              </a:ext>
            </a:extLst>
          </p:cNvPr>
          <p:cNvSpPr/>
          <p:nvPr/>
        </p:nvSpPr>
        <p:spPr>
          <a:xfrm>
            <a:off x="5820757" y="297558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1DCE10-CEE2-4C74-87E9-0E2E97292831}"/>
              </a:ext>
            </a:extLst>
          </p:cNvPr>
          <p:cNvSpPr/>
          <p:nvPr/>
        </p:nvSpPr>
        <p:spPr>
          <a:xfrm>
            <a:off x="5826626" y="312431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AD6A7C-C9DF-4263-B1F2-C73FAFFAACAB}"/>
              </a:ext>
            </a:extLst>
          </p:cNvPr>
          <p:cNvSpPr/>
          <p:nvPr/>
        </p:nvSpPr>
        <p:spPr>
          <a:xfrm>
            <a:off x="5816665" y="3444418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0AFA1D-7838-42C3-8D56-74F94BE6933B}"/>
              </a:ext>
            </a:extLst>
          </p:cNvPr>
          <p:cNvSpPr/>
          <p:nvPr/>
        </p:nvSpPr>
        <p:spPr>
          <a:xfrm>
            <a:off x="5812577" y="360390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BF186D7-7BF2-4270-A749-92494C941E4F}"/>
              </a:ext>
            </a:extLst>
          </p:cNvPr>
          <p:cNvSpPr/>
          <p:nvPr/>
        </p:nvSpPr>
        <p:spPr>
          <a:xfrm>
            <a:off x="5821374" y="395396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D6860-1C1F-44B9-9215-950C8A29320F}"/>
              </a:ext>
            </a:extLst>
          </p:cNvPr>
          <p:cNvSpPr/>
          <p:nvPr/>
        </p:nvSpPr>
        <p:spPr>
          <a:xfrm>
            <a:off x="5821374" y="409395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110CD-B7DE-4E34-9A04-4E764FE92FE1}"/>
              </a:ext>
            </a:extLst>
          </p:cNvPr>
          <p:cNvSpPr/>
          <p:nvPr/>
        </p:nvSpPr>
        <p:spPr>
          <a:xfrm>
            <a:off x="7213237" y="437612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391556-64ED-48AC-8C21-974C584401B2}"/>
              </a:ext>
            </a:extLst>
          </p:cNvPr>
          <p:cNvSpPr/>
          <p:nvPr/>
        </p:nvSpPr>
        <p:spPr>
          <a:xfrm>
            <a:off x="7213237" y="451611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8A8488-EC6F-4442-A482-A1DCC3C5B2EA}"/>
              </a:ext>
            </a:extLst>
          </p:cNvPr>
          <p:cNvSpPr/>
          <p:nvPr/>
        </p:nvSpPr>
        <p:spPr>
          <a:xfrm>
            <a:off x="7230734" y="308337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F6ABA0-D218-4C1B-BAB2-9A12CC1C0CCB}"/>
              </a:ext>
            </a:extLst>
          </p:cNvPr>
          <p:cNvSpPr/>
          <p:nvPr/>
        </p:nvSpPr>
        <p:spPr>
          <a:xfrm>
            <a:off x="7230734" y="322336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DEC693-7F0F-404F-88BD-898174D6A15B}"/>
              </a:ext>
            </a:extLst>
          </p:cNvPr>
          <p:cNvSpPr/>
          <p:nvPr/>
        </p:nvSpPr>
        <p:spPr>
          <a:xfrm>
            <a:off x="7230290" y="186263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AFE791-2B64-4597-AB73-84A5C28ED17E}"/>
              </a:ext>
            </a:extLst>
          </p:cNvPr>
          <p:cNvSpPr/>
          <p:nvPr/>
        </p:nvSpPr>
        <p:spPr>
          <a:xfrm>
            <a:off x="7230290" y="200262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F46C62-D797-41DA-8052-0884CB8691B9}"/>
              </a:ext>
            </a:extLst>
          </p:cNvPr>
          <p:cNvCxnSpPr>
            <a:stCxn id="54" idx="1"/>
            <a:endCxn id="64" idx="0"/>
          </p:cNvCxnSpPr>
          <p:nvPr/>
        </p:nvCxnSpPr>
        <p:spPr>
          <a:xfrm flipV="1">
            <a:off x="5830100" y="1862635"/>
            <a:ext cx="1432088" cy="112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A5162C-AD8C-4EC6-A74C-58ECA1D77524}"/>
              </a:ext>
            </a:extLst>
          </p:cNvPr>
          <p:cNvCxnSpPr>
            <a:stCxn id="55" idx="0"/>
            <a:endCxn id="65" idx="2"/>
          </p:cNvCxnSpPr>
          <p:nvPr/>
        </p:nvCxnSpPr>
        <p:spPr>
          <a:xfrm flipV="1">
            <a:off x="5858524" y="2031863"/>
            <a:ext cx="1371766" cy="109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8ABD5D-E0B0-412E-B244-94B15C88986B}"/>
              </a:ext>
            </a:extLst>
          </p:cNvPr>
          <p:cNvCxnSpPr>
            <a:stCxn id="56" idx="3"/>
            <a:endCxn id="62" idx="1"/>
          </p:cNvCxnSpPr>
          <p:nvPr/>
        </p:nvCxnSpPr>
        <p:spPr>
          <a:xfrm flipV="1">
            <a:off x="5826008" y="3091940"/>
            <a:ext cx="1414069" cy="40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87F799-33EC-459B-B2A5-5F80C73525EE}"/>
              </a:ext>
            </a:extLst>
          </p:cNvPr>
          <p:cNvCxnSpPr>
            <a:stCxn id="57" idx="3"/>
            <a:endCxn id="63" idx="0"/>
          </p:cNvCxnSpPr>
          <p:nvPr/>
        </p:nvCxnSpPr>
        <p:spPr>
          <a:xfrm flipV="1">
            <a:off x="5821920" y="3223364"/>
            <a:ext cx="1440712" cy="43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206E14-0D90-4210-B950-460EE23FF69F}"/>
              </a:ext>
            </a:extLst>
          </p:cNvPr>
          <p:cNvCxnSpPr>
            <a:stCxn id="58" idx="3"/>
            <a:endCxn id="60" idx="6"/>
          </p:cNvCxnSpPr>
          <p:nvPr/>
        </p:nvCxnSpPr>
        <p:spPr>
          <a:xfrm>
            <a:off x="5830717" y="4003877"/>
            <a:ext cx="1446315" cy="40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A97526-C7DC-40B7-9B61-EB2E3AFF27FD}"/>
              </a:ext>
            </a:extLst>
          </p:cNvPr>
          <p:cNvCxnSpPr>
            <a:stCxn id="59" idx="5"/>
            <a:endCxn id="61" idx="5"/>
          </p:cNvCxnSpPr>
          <p:nvPr/>
        </p:nvCxnSpPr>
        <p:spPr>
          <a:xfrm>
            <a:off x="5875826" y="4143865"/>
            <a:ext cx="1391863" cy="4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2B824DF-A9AE-42C5-B08C-BE564F3D9180}"/>
              </a:ext>
            </a:extLst>
          </p:cNvPr>
          <p:cNvSpPr txBox="1"/>
          <p:nvPr/>
        </p:nvSpPr>
        <p:spPr>
          <a:xfrm>
            <a:off x="6215670" y="2806596"/>
            <a:ext cx="776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 Digital</a:t>
            </a:r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Lines (x2)</a:t>
            </a:r>
          </a:p>
          <a:p>
            <a:r>
              <a:rPr lang="en-US" sz="1200" dirty="0"/>
              <a:t>(&amp; PWM)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0F49E2-C97A-4082-B182-4E509FA60682}"/>
              </a:ext>
            </a:extLst>
          </p:cNvPr>
          <p:cNvSpPr txBox="1"/>
          <p:nvPr/>
        </p:nvSpPr>
        <p:spPr>
          <a:xfrm>
            <a:off x="8806788" y="178388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 &amp; GND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37D289-8C4B-435A-A44C-EB53D4C6B3F1}"/>
              </a:ext>
            </a:extLst>
          </p:cNvPr>
          <p:cNvSpPr txBox="1"/>
          <p:nvPr/>
        </p:nvSpPr>
        <p:spPr>
          <a:xfrm>
            <a:off x="8829610" y="297870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 &amp; GND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8AAED9-CEF7-41C0-AB58-2455C1626C81}"/>
              </a:ext>
            </a:extLst>
          </p:cNvPr>
          <p:cNvSpPr txBox="1"/>
          <p:nvPr/>
        </p:nvSpPr>
        <p:spPr>
          <a:xfrm>
            <a:off x="8813130" y="429182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 &amp; GND</a:t>
            </a:r>
          </a:p>
        </p:txBody>
      </p:sp>
      <p:sp>
        <p:nvSpPr>
          <p:cNvPr id="82" name="Flowchart: Sequential Access Storage 81">
            <a:extLst>
              <a:ext uri="{FF2B5EF4-FFF2-40B4-BE49-F238E27FC236}">
                <a16:creationId xmlns:a16="http://schemas.microsoft.com/office/drawing/2014/main" id="{19E19E6B-DB88-4180-830F-B74AF4E3E09F}"/>
              </a:ext>
            </a:extLst>
          </p:cNvPr>
          <p:cNvSpPr/>
          <p:nvPr/>
        </p:nvSpPr>
        <p:spPr>
          <a:xfrm>
            <a:off x="5784076" y="5514689"/>
            <a:ext cx="685800" cy="70174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83" name="Flowchart: Sequential Access Storage 82">
            <a:extLst>
              <a:ext uri="{FF2B5EF4-FFF2-40B4-BE49-F238E27FC236}">
                <a16:creationId xmlns:a16="http://schemas.microsoft.com/office/drawing/2014/main" id="{D5E14C77-E6B6-4593-A3C2-A91090D6C614}"/>
              </a:ext>
            </a:extLst>
          </p:cNvPr>
          <p:cNvSpPr/>
          <p:nvPr/>
        </p:nvSpPr>
        <p:spPr>
          <a:xfrm>
            <a:off x="2559931" y="5514690"/>
            <a:ext cx="685800" cy="70174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84" name="Flowchart: Sequential Access Storage 83">
            <a:extLst>
              <a:ext uri="{FF2B5EF4-FFF2-40B4-BE49-F238E27FC236}">
                <a16:creationId xmlns:a16="http://schemas.microsoft.com/office/drawing/2014/main" id="{A29EDDC8-B14F-4B58-B211-5BBE0540C44B}"/>
              </a:ext>
            </a:extLst>
          </p:cNvPr>
          <p:cNvSpPr/>
          <p:nvPr/>
        </p:nvSpPr>
        <p:spPr>
          <a:xfrm>
            <a:off x="4140424" y="5514689"/>
            <a:ext cx="685800" cy="70174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D5462E-7C0C-451A-9FBD-F2FFFD11D235}"/>
              </a:ext>
            </a:extLst>
          </p:cNvPr>
          <p:cNvSpPr/>
          <p:nvPr/>
        </p:nvSpPr>
        <p:spPr>
          <a:xfrm>
            <a:off x="2758195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0CA074-4D7B-4858-918C-E5808939F84E}"/>
              </a:ext>
            </a:extLst>
          </p:cNvPr>
          <p:cNvSpPr/>
          <p:nvPr/>
        </p:nvSpPr>
        <p:spPr>
          <a:xfrm>
            <a:off x="2965543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0B619-6EBF-42C1-B6EC-AEED726E146E}"/>
              </a:ext>
            </a:extLst>
          </p:cNvPr>
          <p:cNvSpPr/>
          <p:nvPr/>
        </p:nvSpPr>
        <p:spPr>
          <a:xfrm>
            <a:off x="5966096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EB972E-5A92-4C79-B766-F4CF755706A9}"/>
              </a:ext>
            </a:extLst>
          </p:cNvPr>
          <p:cNvSpPr/>
          <p:nvPr/>
        </p:nvSpPr>
        <p:spPr>
          <a:xfrm>
            <a:off x="6173444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BABFD8F-DA73-44D5-9F3D-D767280CF2AA}"/>
              </a:ext>
            </a:extLst>
          </p:cNvPr>
          <p:cNvSpPr/>
          <p:nvPr/>
        </p:nvSpPr>
        <p:spPr>
          <a:xfrm>
            <a:off x="4330248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CF63784-169D-491B-A138-7D625FDBAE4B}"/>
              </a:ext>
            </a:extLst>
          </p:cNvPr>
          <p:cNvSpPr/>
          <p:nvPr/>
        </p:nvSpPr>
        <p:spPr>
          <a:xfrm>
            <a:off x="4537596" y="54562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7F6A00-CB1F-45C2-B4DB-29F5260DF09B}"/>
              </a:ext>
            </a:extLst>
          </p:cNvPr>
          <p:cNvCxnSpPr/>
          <p:nvPr/>
        </p:nvCxnSpPr>
        <p:spPr>
          <a:xfrm flipV="1">
            <a:off x="1599456" y="5993156"/>
            <a:ext cx="5284382" cy="4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D98E9E6-89B8-4CEE-918D-58FF92BB21A4}"/>
              </a:ext>
            </a:extLst>
          </p:cNvPr>
          <p:cNvSpPr txBox="1"/>
          <p:nvPr/>
        </p:nvSpPr>
        <p:spPr>
          <a:xfrm>
            <a:off x="1659921" y="5897187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224E1E2-4D98-4465-A407-696C1E60FAA8}"/>
              </a:ext>
            </a:extLst>
          </p:cNvPr>
          <p:cNvCxnSpPr/>
          <p:nvPr/>
        </p:nvCxnSpPr>
        <p:spPr>
          <a:xfrm flipV="1">
            <a:off x="1599456" y="5772530"/>
            <a:ext cx="5284382" cy="4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5A149A5-4684-4D26-BBEC-FAF01B987535}"/>
              </a:ext>
            </a:extLst>
          </p:cNvPr>
          <p:cNvSpPr txBox="1"/>
          <p:nvPr/>
        </p:nvSpPr>
        <p:spPr>
          <a:xfrm>
            <a:off x="1636173" y="566817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16BF2D2-9265-4CF8-BC7C-F7C2BB985EF0}"/>
              </a:ext>
            </a:extLst>
          </p:cNvPr>
          <p:cNvSpPr/>
          <p:nvPr/>
        </p:nvSpPr>
        <p:spPr>
          <a:xfrm>
            <a:off x="5065877" y="429415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8346AC-F9EE-46A6-B123-50F6B38E5B02}"/>
              </a:ext>
            </a:extLst>
          </p:cNvPr>
          <p:cNvSpPr/>
          <p:nvPr/>
        </p:nvSpPr>
        <p:spPr>
          <a:xfrm>
            <a:off x="5273225" y="429415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E723DC6-70D1-4547-A821-CDFB6ADD5B7C}"/>
              </a:ext>
            </a:extLst>
          </p:cNvPr>
          <p:cNvSpPr/>
          <p:nvPr/>
        </p:nvSpPr>
        <p:spPr>
          <a:xfrm>
            <a:off x="4305648" y="429415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D28FF5-5BA0-426E-A5C4-43DB2553E023}"/>
              </a:ext>
            </a:extLst>
          </p:cNvPr>
          <p:cNvSpPr/>
          <p:nvPr/>
        </p:nvSpPr>
        <p:spPr>
          <a:xfrm>
            <a:off x="4512996" y="429415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99AC05-7EA5-4174-AB70-02299F633920}"/>
              </a:ext>
            </a:extLst>
          </p:cNvPr>
          <p:cNvSpPr/>
          <p:nvPr/>
        </p:nvSpPr>
        <p:spPr>
          <a:xfrm>
            <a:off x="3545419" y="428618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482DED-AE86-4804-929B-CEA93ABDB9A0}"/>
              </a:ext>
            </a:extLst>
          </p:cNvPr>
          <p:cNvSpPr/>
          <p:nvPr/>
        </p:nvSpPr>
        <p:spPr>
          <a:xfrm>
            <a:off x="3752767" y="428618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876C70-4B4C-4A21-AB14-12B3FB94ACA1}"/>
              </a:ext>
            </a:extLst>
          </p:cNvPr>
          <p:cNvCxnSpPr>
            <a:stCxn id="101" idx="3"/>
            <a:endCxn id="86" idx="0"/>
          </p:cNvCxnSpPr>
          <p:nvPr/>
        </p:nvCxnSpPr>
        <p:spPr>
          <a:xfrm flipH="1">
            <a:off x="2790093" y="4336096"/>
            <a:ext cx="764669" cy="11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460001D-BEC2-4F43-B55D-06ADCA98579C}"/>
              </a:ext>
            </a:extLst>
          </p:cNvPr>
          <p:cNvCxnSpPr>
            <a:stCxn id="102" idx="3"/>
            <a:endCxn id="87" idx="0"/>
          </p:cNvCxnSpPr>
          <p:nvPr/>
        </p:nvCxnSpPr>
        <p:spPr>
          <a:xfrm flipH="1">
            <a:off x="2997441" y="4336096"/>
            <a:ext cx="764669" cy="11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1CDD320-7815-4DC6-85E8-4017F4799E55}"/>
              </a:ext>
            </a:extLst>
          </p:cNvPr>
          <p:cNvCxnSpPr>
            <a:stCxn id="99" idx="3"/>
            <a:endCxn id="90" idx="0"/>
          </p:cNvCxnSpPr>
          <p:nvPr/>
        </p:nvCxnSpPr>
        <p:spPr>
          <a:xfrm>
            <a:off x="4314991" y="4344071"/>
            <a:ext cx="47155" cy="111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2D4DA2-DEA3-4E5B-ACCE-3D76050CA9D1}"/>
              </a:ext>
            </a:extLst>
          </p:cNvPr>
          <p:cNvCxnSpPr>
            <a:stCxn id="100" idx="5"/>
            <a:endCxn id="91" idx="1"/>
          </p:cNvCxnSpPr>
          <p:nvPr/>
        </p:nvCxnSpPr>
        <p:spPr>
          <a:xfrm flipH="1">
            <a:off x="4546939" y="4344071"/>
            <a:ext cx="20509" cy="112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DB78ACC-BCBB-4DFA-A448-A4D7D37C3274}"/>
              </a:ext>
            </a:extLst>
          </p:cNvPr>
          <p:cNvCxnSpPr>
            <a:stCxn id="97" idx="5"/>
            <a:endCxn id="88" idx="2"/>
          </p:cNvCxnSpPr>
          <p:nvPr/>
        </p:nvCxnSpPr>
        <p:spPr>
          <a:xfrm>
            <a:off x="5120329" y="4344071"/>
            <a:ext cx="845767" cy="114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1C6ABA-CDED-4117-9A04-401AABFF3947}"/>
              </a:ext>
            </a:extLst>
          </p:cNvPr>
          <p:cNvCxnSpPr>
            <a:stCxn id="98" idx="2"/>
            <a:endCxn id="89" idx="1"/>
          </p:cNvCxnSpPr>
          <p:nvPr/>
        </p:nvCxnSpPr>
        <p:spPr>
          <a:xfrm>
            <a:off x="5273225" y="4323396"/>
            <a:ext cx="909562" cy="114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5C55064-8469-4E35-91DC-6F20674B14C6}"/>
              </a:ext>
            </a:extLst>
          </p:cNvPr>
          <p:cNvSpPr txBox="1"/>
          <p:nvPr/>
        </p:nvSpPr>
        <p:spPr>
          <a:xfrm>
            <a:off x="4139063" y="4693271"/>
            <a:ext cx="16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 PWM 2Hz and</a:t>
            </a:r>
          </a:p>
          <a:p>
            <a:r>
              <a:rPr lang="en-US" sz="1200" dirty="0"/>
              <a:t>Analog Feedback Lines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F21F2BF-5AB6-4A83-9AD7-30E596666D5E}"/>
              </a:ext>
            </a:extLst>
          </p:cNvPr>
          <p:cNvSpPr/>
          <p:nvPr/>
        </p:nvSpPr>
        <p:spPr>
          <a:xfrm>
            <a:off x="7473938" y="4852817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A41FAC9-95CD-431E-815A-EB2EB3760426}"/>
              </a:ext>
            </a:extLst>
          </p:cNvPr>
          <p:cNvCxnSpPr>
            <a:stCxn id="116" idx="3"/>
          </p:cNvCxnSpPr>
          <p:nvPr/>
        </p:nvCxnSpPr>
        <p:spPr>
          <a:xfrm flipH="1">
            <a:off x="7473938" y="4902732"/>
            <a:ext cx="9343" cy="50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B1D45B7-D2A4-4A23-BCF0-49118D462AEC}"/>
              </a:ext>
            </a:extLst>
          </p:cNvPr>
          <p:cNvSpPr txBox="1"/>
          <p:nvPr/>
        </p:nvSpPr>
        <p:spPr>
          <a:xfrm>
            <a:off x="7133295" y="5162960"/>
            <a:ext cx="80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Regulated</a:t>
            </a:r>
          </a:p>
          <a:p>
            <a:r>
              <a:rPr lang="en-US" sz="1200" dirty="0"/>
              <a:t>5v Output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D50C84-EB8E-4955-A49A-65D1DE64B824}"/>
              </a:ext>
            </a:extLst>
          </p:cNvPr>
          <p:cNvSpPr/>
          <p:nvPr/>
        </p:nvSpPr>
        <p:spPr>
          <a:xfrm>
            <a:off x="4771971" y="1501120"/>
            <a:ext cx="701973" cy="501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MOSFET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2E563C3B-CB74-4F9D-B8FE-4D82B4F1ADC7}"/>
              </a:ext>
            </a:extLst>
          </p:cNvPr>
          <p:cNvSpPr/>
          <p:nvPr/>
        </p:nvSpPr>
        <p:spPr>
          <a:xfrm rot="16200000">
            <a:off x="4881289" y="434057"/>
            <a:ext cx="432971" cy="6369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lIns="0" tIns="0" rIns="0" bIns="0" rtlCol="0" anchor="ctr"/>
          <a:lstStyle/>
          <a:p>
            <a:pPr algn="ctr"/>
            <a:r>
              <a:rPr lang="en-US" sz="1000" dirty="0"/>
              <a:t>Chiller</a:t>
            </a:r>
          </a:p>
          <a:p>
            <a:pPr algn="ctr"/>
            <a:r>
              <a:rPr lang="en-US" sz="1000" dirty="0"/>
              <a:t>Solenoid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111E8FC-4430-4DE2-BDE5-60AE15F2818C}"/>
              </a:ext>
            </a:extLst>
          </p:cNvPr>
          <p:cNvSpPr/>
          <p:nvPr/>
        </p:nvSpPr>
        <p:spPr>
          <a:xfrm>
            <a:off x="5017056" y="97662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495377B-8645-4752-99A4-A562E51FB41A}"/>
              </a:ext>
            </a:extLst>
          </p:cNvPr>
          <p:cNvSpPr/>
          <p:nvPr/>
        </p:nvSpPr>
        <p:spPr>
          <a:xfrm>
            <a:off x="5175553" y="97662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172A545-2173-4AF2-AB50-037271D61297}"/>
              </a:ext>
            </a:extLst>
          </p:cNvPr>
          <p:cNvSpPr/>
          <p:nvPr/>
        </p:nvSpPr>
        <p:spPr>
          <a:xfrm>
            <a:off x="5017056" y="143076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7260908-551A-424B-BB79-6341AE3CF944}"/>
              </a:ext>
            </a:extLst>
          </p:cNvPr>
          <p:cNvSpPr/>
          <p:nvPr/>
        </p:nvSpPr>
        <p:spPr>
          <a:xfrm>
            <a:off x="5175553" y="143076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5668C2B-7FF4-4CC7-A31B-5E73BE6B72E8}"/>
              </a:ext>
            </a:extLst>
          </p:cNvPr>
          <p:cNvSpPr/>
          <p:nvPr/>
        </p:nvSpPr>
        <p:spPr>
          <a:xfrm>
            <a:off x="4992805" y="271080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7FBA24C-4035-4BBD-BDC1-D3BC4340782A}"/>
              </a:ext>
            </a:extLst>
          </p:cNvPr>
          <p:cNvSpPr/>
          <p:nvPr/>
        </p:nvSpPr>
        <p:spPr>
          <a:xfrm>
            <a:off x="4992805" y="200158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5DDEAA9-9023-4541-81D1-B71396076EC6}"/>
              </a:ext>
            </a:extLst>
          </p:cNvPr>
          <p:cNvCxnSpPr>
            <a:cxnSpLocks/>
            <a:stCxn id="126" idx="0"/>
            <a:endCxn id="128" idx="0"/>
          </p:cNvCxnSpPr>
          <p:nvPr/>
        </p:nvCxnSpPr>
        <p:spPr>
          <a:xfrm flipV="1">
            <a:off x="5024703" y="2001584"/>
            <a:ext cx="0" cy="70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7819D64-884B-45E7-85EA-E47D94E6C4C4}"/>
              </a:ext>
            </a:extLst>
          </p:cNvPr>
          <p:cNvCxnSpPr>
            <a:cxnSpLocks/>
            <a:stCxn id="124" idx="3"/>
            <a:endCxn id="122" idx="2"/>
          </p:cNvCxnSpPr>
          <p:nvPr/>
        </p:nvCxnSpPr>
        <p:spPr>
          <a:xfrm flipH="1" flipV="1">
            <a:off x="5017056" y="1005863"/>
            <a:ext cx="9343" cy="4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A9438FA-7382-47B0-8427-B9B604A9C57C}"/>
              </a:ext>
            </a:extLst>
          </p:cNvPr>
          <p:cNvCxnSpPr>
            <a:stCxn id="125" idx="3"/>
            <a:endCxn id="123" idx="1"/>
          </p:cNvCxnSpPr>
          <p:nvPr/>
        </p:nvCxnSpPr>
        <p:spPr>
          <a:xfrm flipV="1">
            <a:off x="5184896" y="985187"/>
            <a:ext cx="0" cy="4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5D1246D-6E63-47F5-8EA8-9CD4EF600438}"/>
              </a:ext>
            </a:extLst>
          </p:cNvPr>
          <p:cNvSpPr txBox="1"/>
          <p:nvPr/>
        </p:nvSpPr>
        <p:spPr>
          <a:xfrm>
            <a:off x="5481802" y="1519106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  <a:p>
            <a:r>
              <a:rPr lang="en-US" sz="1200" dirty="0"/>
              <a:t>GND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7F996E-B413-4786-87E9-E5348C704230}"/>
              </a:ext>
            </a:extLst>
          </p:cNvPr>
          <p:cNvSpPr txBox="1"/>
          <p:nvPr/>
        </p:nvSpPr>
        <p:spPr>
          <a:xfrm>
            <a:off x="4703792" y="2158552"/>
            <a:ext cx="937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 Digital</a:t>
            </a:r>
          </a:p>
          <a:p>
            <a:r>
              <a:rPr lang="en-US" sz="1200" dirty="0"/>
              <a:t>Control Line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49BD74-070C-4B3B-8A96-9A8F8BB59BD8}"/>
              </a:ext>
            </a:extLst>
          </p:cNvPr>
          <p:cNvSpPr/>
          <p:nvPr/>
        </p:nvSpPr>
        <p:spPr>
          <a:xfrm>
            <a:off x="5471655" y="162228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EA65107-1399-4296-B4BE-458D43CD96DD}"/>
              </a:ext>
            </a:extLst>
          </p:cNvPr>
          <p:cNvSpPr/>
          <p:nvPr/>
        </p:nvSpPr>
        <p:spPr>
          <a:xfrm>
            <a:off x="5477645" y="182962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175160-6586-443C-9C58-C624501EA7A0}"/>
              </a:ext>
            </a:extLst>
          </p:cNvPr>
          <p:cNvSpPr/>
          <p:nvPr/>
        </p:nvSpPr>
        <p:spPr>
          <a:xfrm>
            <a:off x="4201918" y="271080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AEF686-4B0A-460A-A745-599E2F6E5B19}"/>
              </a:ext>
            </a:extLst>
          </p:cNvPr>
          <p:cNvSpPr/>
          <p:nvPr/>
        </p:nvSpPr>
        <p:spPr>
          <a:xfrm>
            <a:off x="3448502" y="2718327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ircle: Hollow 145">
            <a:extLst>
              <a:ext uri="{FF2B5EF4-FFF2-40B4-BE49-F238E27FC236}">
                <a16:creationId xmlns:a16="http://schemas.microsoft.com/office/drawing/2014/main" id="{A245DF15-143B-4F97-852B-8CACE6E35BAA}"/>
              </a:ext>
            </a:extLst>
          </p:cNvPr>
          <p:cNvSpPr/>
          <p:nvPr/>
        </p:nvSpPr>
        <p:spPr>
          <a:xfrm>
            <a:off x="3916111" y="507832"/>
            <a:ext cx="640768" cy="62853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Compressor</a:t>
            </a:r>
          </a:p>
        </p:txBody>
      </p:sp>
      <p:sp>
        <p:nvSpPr>
          <p:cNvPr id="147" name="Frame 146">
            <a:extLst>
              <a:ext uri="{FF2B5EF4-FFF2-40B4-BE49-F238E27FC236}">
                <a16:creationId xmlns:a16="http://schemas.microsoft.com/office/drawing/2014/main" id="{C26D5C14-BE3F-45CE-A76E-41CFF70F374A}"/>
              </a:ext>
            </a:extLst>
          </p:cNvPr>
          <p:cNvSpPr/>
          <p:nvPr/>
        </p:nvSpPr>
        <p:spPr>
          <a:xfrm>
            <a:off x="3078766" y="590268"/>
            <a:ext cx="620712" cy="53059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Coolant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Heater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1CF17CB-AB74-4C0D-AF5A-D93A7FDAFA26}"/>
              </a:ext>
            </a:extLst>
          </p:cNvPr>
          <p:cNvSpPr/>
          <p:nvPr/>
        </p:nvSpPr>
        <p:spPr>
          <a:xfrm>
            <a:off x="4172700" y="111614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81F47F0-645F-4EA2-AD2A-D2786BC392CA}"/>
              </a:ext>
            </a:extLst>
          </p:cNvPr>
          <p:cNvSpPr/>
          <p:nvPr/>
        </p:nvSpPr>
        <p:spPr>
          <a:xfrm>
            <a:off x="3455891" y="111635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E1C738D-8289-4EF8-8251-E91337127C9C}"/>
              </a:ext>
            </a:extLst>
          </p:cNvPr>
          <p:cNvCxnSpPr>
            <a:stCxn id="144" idx="1"/>
            <a:endCxn id="148" idx="0"/>
          </p:cNvCxnSpPr>
          <p:nvPr/>
        </p:nvCxnSpPr>
        <p:spPr>
          <a:xfrm flipH="1" flipV="1">
            <a:off x="4204598" y="1116145"/>
            <a:ext cx="6663" cy="160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9DA60D4-9C86-4CE0-9499-5528658ECDE6}"/>
              </a:ext>
            </a:extLst>
          </p:cNvPr>
          <p:cNvCxnSpPr>
            <a:cxnSpLocks/>
            <a:stCxn id="145" idx="2"/>
            <a:endCxn id="149" idx="2"/>
          </p:cNvCxnSpPr>
          <p:nvPr/>
        </p:nvCxnSpPr>
        <p:spPr>
          <a:xfrm flipV="1">
            <a:off x="3448502" y="1145595"/>
            <a:ext cx="7389" cy="160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F8B531A-8B2A-4A71-B2F9-9C52C234BA69}"/>
              </a:ext>
            </a:extLst>
          </p:cNvPr>
          <p:cNvSpPr txBox="1"/>
          <p:nvPr/>
        </p:nvSpPr>
        <p:spPr>
          <a:xfrm>
            <a:off x="3878865" y="126329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5v? PWM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82CBE31-F376-4B80-A6D0-AF1A51C58199}"/>
              </a:ext>
            </a:extLst>
          </p:cNvPr>
          <p:cNvSpPr txBox="1"/>
          <p:nvPr/>
        </p:nvSpPr>
        <p:spPr>
          <a:xfrm>
            <a:off x="3129630" y="159210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5v? PWM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612698D8-F48F-4304-ABF6-1E6B1A858877}"/>
              </a:ext>
            </a:extLst>
          </p:cNvPr>
          <p:cNvSpPr/>
          <p:nvPr/>
        </p:nvSpPr>
        <p:spPr>
          <a:xfrm>
            <a:off x="1082000" y="3515407"/>
            <a:ext cx="1150165" cy="775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100" dirty="0"/>
              <a:t>CAN</a:t>
            </a:r>
          </a:p>
          <a:p>
            <a:pPr algn="ctr"/>
            <a:r>
              <a:rPr lang="en-US" sz="1100" dirty="0"/>
              <a:t>Interface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258D449-80C9-42EB-8CEC-55C56A97CB7B}"/>
              </a:ext>
            </a:extLst>
          </p:cNvPr>
          <p:cNvSpPr/>
          <p:nvPr/>
        </p:nvSpPr>
        <p:spPr>
          <a:xfrm>
            <a:off x="1018205" y="375018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1D04404-09AB-4FA6-8CFC-DA94C350F21D}"/>
              </a:ext>
            </a:extLst>
          </p:cNvPr>
          <p:cNvSpPr/>
          <p:nvPr/>
        </p:nvSpPr>
        <p:spPr>
          <a:xfrm>
            <a:off x="1017742" y="398307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4B87A41-1C2B-4434-9009-6B51943F5C16}"/>
              </a:ext>
            </a:extLst>
          </p:cNvPr>
          <p:cNvSpPr/>
          <p:nvPr/>
        </p:nvSpPr>
        <p:spPr>
          <a:xfrm>
            <a:off x="2241508" y="364299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4B9B586-611C-4D4F-A1CE-0245088EE94A}"/>
              </a:ext>
            </a:extLst>
          </p:cNvPr>
          <p:cNvSpPr/>
          <p:nvPr/>
        </p:nvSpPr>
        <p:spPr>
          <a:xfrm>
            <a:off x="2246396" y="379780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2D67651-CA04-403D-8C4F-29337FD28B00}"/>
              </a:ext>
            </a:extLst>
          </p:cNvPr>
          <p:cNvSpPr/>
          <p:nvPr/>
        </p:nvSpPr>
        <p:spPr>
          <a:xfrm>
            <a:off x="2246395" y="393213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8EA1A3B-CA1A-41A9-8A1B-45114E73103B}"/>
              </a:ext>
            </a:extLst>
          </p:cNvPr>
          <p:cNvSpPr/>
          <p:nvPr/>
        </p:nvSpPr>
        <p:spPr>
          <a:xfrm>
            <a:off x="2241508" y="408526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0BEE379-630F-42B6-A878-DB4007B70A6C}"/>
              </a:ext>
            </a:extLst>
          </p:cNvPr>
          <p:cNvSpPr/>
          <p:nvPr/>
        </p:nvSpPr>
        <p:spPr>
          <a:xfrm>
            <a:off x="3204917" y="366447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7FE7C1A-5AB7-4808-9BE5-6DDB1B5122DE}"/>
              </a:ext>
            </a:extLst>
          </p:cNvPr>
          <p:cNvSpPr/>
          <p:nvPr/>
        </p:nvSpPr>
        <p:spPr>
          <a:xfrm>
            <a:off x="3209805" y="381928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CDA3AC9-E99F-4950-A79A-D4D5599C8B15}"/>
              </a:ext>
            </a:extLst>
          </p:cNvPr>
          <p:cNvSpPr/>
          <p:nvPr/>
        </p:nvSpPr>
        <p:spPr>
          <a:xfrm>
            <a:off x="3209804" y="395361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F1C6504-CA06-41CD-835E-5CD4E7BE468A}"/>
              </a:ext>
            </a:extLst>
          </p:cNvPr>
          <p:cNvSpPr/>
          <p:nvPr/>
        </p:nvSpPr>
        <p:spPr>
          <a:xfrm>
            <a:off x="3204917" y="410674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7770771-6D7D-4346-BDFC-F0B54962C274}"/>
              </a:ext>
            </a:extLst>
          </p:cNvPr>
          <p:cNvCxnSpPr>
            <a:stCxn id="164" idx="1"/>
          </p:cNvCxnSpPr>
          <p:nvPr/>
        </p:nvCxnSpPr>
        <p:spPr>
          <a:xfrm flipH="1" flipV="1">
            <a:off x="570155" y="3750182"/>
            <a:ext cx="457393" cy="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CED4F25-E0BB-4E66-9333-1FDC271A68B2}"/>
              </a:ext>
            </a:extLst>
          </p:cNvPr>
          <p:cNvCxnSpPr>
            <a:stCxn id="165" idx="4"/>
          </p:cNvCxnSpPr>
          <p:nvPr/>
        </p:nvCxnSpPr>
        <p:spPr>
          <a:xfrm flipH="1">
            <a:off x="545670" y="4041550"/>
            <a:ext cx="503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35E85C9-C27E-41FA-B76A-28FDC5705F14}"/>
              </a:ext>
            </a:extLst>
          </p:cNvPr>
          <p:cNvSpPr txBox="1"/>
          <p:nvPr/>
        </p:nvSpPr>
        <p:spPr>
          <a:xfrm>
            <a:off x="526615" y="359100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DE3AA05-409E-4052-BC7F-45114C67A36A}"/>
              </a:ext>
            </a:extLst>
          </p:cNvPr>
          <p:cNvSpPr txBox="1"/>
          <p:nvPr/>
        </p:nvSpPr>
        <p:spPr>
          <a:xfrm>
            <a:off x="516608" y="3900258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1B14FD4-B380-4474-8B81-103AE63FB820}"/>
              </a:ext>
            </a:extLst>
          </p:cNvPr>
          <p:cNvCxnSpPr>
            <a:stCxn id="166" idx="6"/>
            <a:endCxn id="170" idx="7"/>
          </p:cNvCxnSpPr>
          <p:nvPr/>
        </p:nvCxnSpPr>
        <p:spPr>
          <a:xfrm>
            <a:off x="2305303" y="3672232"/>
            <a:ext cx="954066" cy="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C10238A-FB46-4F89-8288-A6D4E4583E96}"/>
              </a:ext>
            </a:extLst>
          </p:cNvPr>
          <p:cNvCxnSpPr>
            <a:stCxn id="167" idx="1"/>
            <a:endCxn id="171" idx="1"/>
          </p:cNvCxnSpPr>
          <p:nvPr/>
        </p:nvCxnSpPr>
        <p:spPr>
          <a:xfrm>
            <a:off x="2255739" y="3806367"/>
            <a:ext cx="963409" cy="2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789852B-89A4-4783-99CE-58A007E1D547}"/>
              </a:ext>
            </a:extLst>
          </p:cNvPr>
          <p:cNvCxnSpPr>
            <a:stCxn id="168" idx="4"/>
            <a:endCxn id="172" idx="2"/>
          </p:cNvCxnSpPr>
          <p:nvPr/>
        </p:nvCxnSpPr>
        <p:spPr>
          <a:xfrm flipV="1">
            <a:off x="2278293" y="3982851"/>
            <a:ext cx="931511" cy="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65F8236-4026-4985-9766-965E342F3FC2}"/>
              </a:ext>
            </a:extLst>
          </p:cNvPr>
          <p:cNvCxnSpPr>
            <a:cxnSpLocks/>
            <a:stCxn id="169" idx="3"/>
            <a:endCxn id="173" idx="0"/>
          </p:cNvCxnSpPr>
          <p:nvPr/>
        </p:nvCxnSpPr>
        <p:spPr>
          <a:xfrm flipV="1">
            <a:off x="2250851" y="4106743"/>
            <a:ext cx="985964" cy="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20C214B-7E8A-44EB-B139-55F4C54E60EC}"/>
              </a:ext>
            </a:extLst>
          </p:cNvPr>
          <p:cNvSpPr txBox="1"/>
          <p:nvPr/>
        </p:nvSpPr>
        <p:spPr>
          <a:xfrm>
            <a:off x="2486479" y="35510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SCK</a:t>
            </a:r>
          </a:p>
          <a:p>
            <a:r>
              <a:rPr lang="en-US" sz="1000" dirty="0"/>
              <a:t>MISO</a:t>
            </a:r>
          </a:p>
          <a:p>
            <a:r>
              <a:rPr lang="en-US" sz="1000" dirty="0"/>
              <a:t>MOSI</a:t>
            </a:r>
          </a:p>
          <a:p>
            <a:r>
              <a:rPr lang="en-US" sz="1000" dirty="0"/>
              <a:t>INT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33BABC5-0670-47E0-9F78-5178EFABE55C}"/>
              </a:ext>
            </a:extLst>
          </p:cNvPr>
          <p:cNvSpPr txBox="1"/>
          <p:nvPr/>
        </p:nvSpPr>
        <p:spPr>
          <a:xfrm>
            <a:off x="3241993" y="3580082"/>
            <a:ext cx="316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50</a:t>
            </a:r>
          </a:p>
          <a:p>
            <a:r>
              <a:rPr lang="en-US" sz="1000" dirty="0"/>
              <a:t>51</a:t>
            </a:r>
          </a:p>
          <a:p>
            <a:r>
              <a:rPr lang="en-US" sz="1000" dirty="0"/>
              <a:t>52</a:t>
            </a:r>
          </a:p>
          <a:p>
            <a:r>
              <a:rPr lang="en-US" sz="1000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22E64C4-3364-41DF-AE0B-9AB6FFFC1667}"/>
              </a:ext>
            </a:extLst>
          </p:cNvPr>
          <p:cNvSpPr txBox="1"/>
          <p:nvPr/>
        </p:nvSpPr>
        <p:spPr>
          <a:xfrm>
            <a:off x="4863678" y="27607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3496354-496C-4DFC-82B3-58034D0985B0}"/>
              </a:ext>
            </a:extLst>
          </p:cNvPr>
          <p:cNvSpPr txBox="1"/>
          <p:nvPr/>
        </p:nvSpPr>
        <p:spPr>
          <a:xfrm>
            <a:off x="4102753" y="277435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DEF2A-580D-46F3-98E9-37706E00404A}"/>
              </a:ext>
            </a:extLst>
          </p:cNvPr>
          <p:cNvSpPr txBox="1"/>
          <p:nvPr/>
        </p:nvSpPr>
        <p:spPr>
          <a:xfrm>
            <a:off x="3351798" y="27648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9764BC-998B-4C05-89EB-1CBA66DE655D}"/>
              </a:ext>
            </a:extLst>
          </p:cNvPr>
          <p:cNvSpPr txBox="1"/>
          <p:nvPr/>
        </p:nvSpPr>
        <p:spPr>
          <a:xfrm>
            <a:off x="3246596" y="294192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29</a:t>
            </a:r>
          </a:p>
          <a:p>
            <a:r>
              <a:rPr lang="en-US" sz="1000" dirty="0"/>
              <a:t>30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C658F3-2687-4A1B-93F2-C0FEAA7AF15D}"/>
              </a:ext>
            </a:extLst>
          </p:cNvPr>
          <p:cNvSpPr txBox="1"/>
          <p:nvPr/>
        </p:nvSpPr>
        <p:spPr>
          <a:xfrm>
            <a:off x="5547110" y="2728329"/>
            <a:ext cx="316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  <a:p>
            <a:r>
              <a:rPr lang="en-US" sz="1000" dirty="0"/>
              <a:t>23</a:t>
            </a:r>
          </a:p>
          <a:p>
            <a:r>
              <a:rPr lang="en-US" sz="1000" dirty="0"/>
              <a:t>24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FE9BD8-972E-4731-850A-03D7A994262E}"/>
              </a:ext>
            </a:extLst>
          </p:cNvPr>
          <p:cNvSpPr txBox="1"/>
          <p:nvPr/>
        </p:nvSpPr>
        <p:spPr>
          <a:xfrm>
            <a:off x="5541206" y="3207106"/>
            <a:ext cx="316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  <a:p>
            <a:r>
              <a:rPr lang="en-US" sz="1000" dirty="0"/>
              <a:t>25</a:t>
            </a:r>
          </a:p>
          <a:p>
            <a:r>
              <a:rPr lang="en-US" sz="1000" dirty="0"/>
              <a:t>26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A8162E-187B-445A-9E31-3A9F9CC60424}"/>
              </a:ext>
            </a:extLst>
          </p:cNvPr>
          <p:cNvSpPr txBox="1"/>
          <p:nvPr/>
        </p:nvSpPr>
        <p:spPr>
          <a:xfrm>
            <a:off x="5539943" y="3703569"/>
            <a:ext cx="316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  <a:p>
            <a:r>
              <a:rPr lang="en-US" sz="1000" dirty="0"/>
              <a:t>27</a:t>
            </a:r>
          </a:p>
          <a:p>
            <a:r>
              <a:rPr lang="en-US" sz="1000" dirty="0"/>
              <a:t>28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FCAF51F-09BF-47AB-9FA3-08BFC934E019}"/>
              </a:ext>
            </a:extLst>
          </p:cNvPr>
          <p:cNvSpPr txBox="1"/>
          <p:nvPr/>
        </p:nvSpPr>
        <p:spPr>
          <a:xfrm>
            <a:off x="3463351" y="4060635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   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5596960-3C21-43E6-8F33-72F5A277CBFF}"/>
              </a:ext>
            </a:extLst>
          </p:cNvPr>
          <p:cNvSpPr txBox="1"/>
          <p:nvPr/>
        </p:nvSpPr>
        <p:spPr>
          <a:xfrm>
            <a:off x="4180041" y="405064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   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F69B76-CE23-400A-AD4B-924CBE49DF27}"/>
              </a:ext>
            </a:extLst>
          </p:cNvPr>
          <p:cNvSpPr txBox="1"/>
          <p:nvPr/>
        </p:nvSpPr>
        <p:spPr>
          <a:xfrm>
            <a:off x="4922263" y="4064218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   8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159E03-E303-41CC-81FD-CBB14A0B6CA7}"/>
              </a:ext>
            </a:extLst>
          </p:cNvPr>
          <p:cNvSpPr txBox="1"/>
          <p:nvPr/>
        </p:nvSpPr>
        <p:spPr>
          <a:xfrm>
            <a:off x="5065877" y="1088944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12DB60-F449-4332-B8A3-731D6F679409}"/>
              </a:ext>
            </a:extLst>
          </p:cNvPr>
          <p:cNvSpPr txBox="1"/>
          <p:nvPr/>
        </p:nvSpPr>
        <p:spPr>
          <a:xfrm>
            <a:off x="4730043" y="108894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0309D5B0-815E-4087-98C6-3A921209ADCD}"/>
              </a:ext>
            </a:extLst>
          </p:cNvPr>
          <p:cNvSpPr/>
          <p:nvPr/>
        </p:nvSpPr>
        <p:spPr>
          <a:xfrm>
            <a:off x="432453" y="848066"/>
            <a:ext cx="689760" cy="65311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Fan</a:t>
            </a:r>
          </a:p>
        </p:txBody>
      </p:sp>
      <p:sp>
        <p:nvSpPr>
          <p:cNvPr id="152" name="Flowchart: Or 151">
            <a:extLst>
              <a:ext uri="{FF2B5EF4-FFF2-40B4-BE49-F238E27FC236}">
                <a16:creationId xmlns:a16="http://schemas.microsoft.com/office/drawing/2014/main" id="{770B4E3F-0F25-4720-8D6A-89874B8FD61D}"/>
              </a:ext>
            </a:extLst>
          </p:cNvPr>
          <p:cNvSpPr/>
          <p:nvPr/>
        </p:nvSpPr>
        <p:spPr>
          <a:xfrm>
            <a:off x="1470274" y="855565"/>
            <a:ext cx="689760" cy="65311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DE6A129-8B1E-448D-8B43-BF60836D0820}"/>
              </a:ext>
            </a:extLst>
          </p:cNvPr>
          <p:cNvSpPr/>
          <p:nvPr/>
        </p:nvSpPr>
        <p:spPr>
          <a:xfrm>
            <a:off x="427465" y="2012159"/>
            <a:ext cx="701973" cy="501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MOSFET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386B457-9910-4600-8FF0-55799D2A7F59}"/>
              </a:ext>
            </a:extLst>
          </p:cNvPr>
          <p:cNvSpPr/>
          <p:nvPr/>
        </p:nvSpPr>
        <p:spPr>
          <a:xfrm>
            <a:off x="672550" y="148766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0B87E5-77E9-4B0F-A3FE-37ECDF57FABE}"/>
              </a:ext>
            </a:extLst>
          </p:cNvPr>
          <p:cNvSpPr/>
          <p:nvPr/>
        </p:nvSpPr>
        <p:spPr>
          <a:xfrm>
            <a:off x="831047" y="148766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A203963-46FB-4A66-971F-3EFAB4C65956}"/>
              </a:ext>
            </a:extLst>
          </p:cNvPr>
          <p:cNvSpPr/>
          <p:nvPr/>
        </p:nvSpPr>
        <p:spPr>
          <a:xfrm>
            <a:off x="672550" y="194180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7C75E69-34E7-492A-AB58-0AC6759243CD}"/>
              </a:ext>
            </a:extLst>
          </p:cNvPr>
          <p:cNvSpPr/>
          <p:nvPr/>
        </p:nvSpPr>
        <p:spPr>
          <a:xfrm>
            <a:off x="831047" y="1941802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4F3BB34-61D2-4AD2-AF1A-795F5870FEC7}"/>
              </a:ext>
            </a:extLst>
          </p:cNvPr>
          <p:cNvSpPr/>
          <p:nvPr/>
        </p:nvSpPr>
        <p:spPr>
          <a:xfrm>
            <a:off x="648299" y="322184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7539C7B-330B-430B-AE62-FB8D32963451}"/>
              </a:ext>
            </a:extLst>
          </p:cNvPr>
          <p:cNvSpPr/>
          <p:nvPr/>
        </p:nvSpPr>
        <p:spPr>
          <a:xfrm>
            <a:off x="648299" y="2512623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C7BACC8-1366-4C96-B301-57D7F56B8B79}"/>
              </a:ext>
            </a:extLst>
          </p:cNvPr>
          <p:cNvCxnSpPr>
            <a:cxnSpLocks/>
            <a:stCxn id="161" idx="0"/>
            <a:endCxn id="162" idx="0"/>
          </p:cNvCxnSpPr>
          <p:nvPr/>
        </p:nvCxnSpPr>
        <p:spPr>
          <a:xfrm flipV="1">
            <a:off x="680197" y="2512623"/>
            <a:ext cx="0" cy="70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60AF695-21FC-4C48-8DA2-A395907BE0BD}"/>
              </a:ext>
            </a:extLst>
          </p:cNvPr>
          <p:cNvCxnSpPr>
            <a:cxnSpLocks/>
            <a:stCxn id="159" idx="3"/>
            <a:endCxn id="157" idx="2"/>
          </p:cNvCxnSpPr>
          <p:nvPr/>
        </p:nvCxnSpPr>
        <p:spPr>
          <a:xfrm flipH="1" flipV="1">
            <a:off x="672550" y="1516902"/>
            <a:ext cx="9343" cy="4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476CF17-DE56-4946-B9D1-3C43710EA2E3}"/>
              </a:ext>
            </a:extLst>
          </p:cNvPr>
          <p:cNvCxnSpPr>
            <a:stCxn id="160" idx="3"/>
            <a:endCxn id="158" idx="1"/>
          </p:cNvCxnSpPr>
          <p:nvPr/>
        </p:nvCxnSpPr>
        <p:spPr>
          <a:xfrm flipV="1">
            <a:off x="840390" y="1496226"/>
            <a:ext cx="0" cy="4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9A20ADC-6149-4D49-894D-2EC954F6ADA7}"/>
              </a:ext>
            </a:extLst>
          </p:cNvPr>
          <p:cNvSpPr txBox="1"/>
          <p:nvPr/>
        </p:nvSpPr>
        <p:spPr>
          <a:xfrm>
            <a:off x="2310721" y="202579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  <a:p>
            <a:r>
              <a:rPr lang="en-US" sz="1200" dirty="0"/>
              <a:t>GND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DA0C7C0-8395-450D-9F19-48C1D873EF78}"/>
              </a:ext>
            </a:extLst>
          </p:cNvPr>
          <p:cNvSpPr txBox="1"/>
          <p:nvPr/>
        </p:nvSpPr>
        <p:spPr>
          <a:xfrm>
            <a:off x="359286" y="2669591"/>
            <a:ext cx="828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 Control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BFAF050-ACDA-4FFD-9994-1095F7D10E5B}"/>
              </a:ext>
            </a:extLst>
          </p:cNvPr>
          <p:cNvSpPr txBox="1"/>
          <p:nvPr/>
        </p:nvSpPr>
        <p:spPr>
          <a:xfrm>
            <a:off x="721371" y="1599983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5AEB77B-B1A2-4D49-84A5-4A26592A5350}"/>
              </a:ext>
            </a:extLst>
          </p:cNvPr>
          <p:cNvSpPr txBox="1"/>
          <p:nvPr/>
        </p:nvSpPr>
        <p:spPr>
          <a:xfrm>
            <a:off x="385537" y="159998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F0839-66F8-4498-9D29-D012767182A6}"/>
              </a:ext>
            </a:extLst>
          </p:cNvPr>
          <p:cNvCxnSpPr>
            <a:cxnSpLocks/>
            <a:stCxn id="161" idx="1"/>
            <a:endCxn id="203" idx="2"/>
          </p:cNvCxnSpPr>
          <p:nvPr/>
        </p:nvCxnSpPr>
        <p:spPr>
          <a:xfrm>
            <a:off x="657642" y="3230405"/>
            <a:ext cx="2561996" cy="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0D88600D-8DD6-457C-B799-C99E292933A2}"/>
              </a:ext>
            </a:extLst>
          </p:cNvPr>
          <p:cNvSpPr/>
          <p:nvPr/>
        </p:nvSpPr>
        <p:spPr>
          <a:xfrm>
            <a:off x="3219638" y="3211827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5E80B5F-28C3-4000-B0B9-B45C94ABCE20}"/>
              </a:ext>
            </a:extLst>
          </p:cNvPr>
          <p:cNvSpPr/>
          <p:nvPr/>
        </p:nvSpPr>
        <p:spPr>
          <a:xfrm>
            <a:off x="1461293" y="2020261"/>
            <a:ext cx="701973" cy="501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MOSFET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124B284-633E-47F4-B3B0-1150C85476D8}"/>
              </a:ext>
            </a:extLst>
          </p:cNvPr>
          <p:cNvSpPr/>
          <p:nvPr/>
        </p:nvSpPr>
        <p:spPr>
          <a:xfrm>
            <a:off x="1706378" y="149576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2B2A946-15C3-42B5-A782-5A13C8DB2BF6}"/>
              </a:ext>
            </a:extLst>
          </p:cNvPr>
          <p:cNvSpPr/>
          <p:nvPr/>
        </p:nvSpPr>
        <p:spPr>
          <a:xfrm>
            <a:off x="1864875" y="149576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A62AAC4-3C48-461E-9476-4DE83A6D9C2D}"/>
              </a:ext>
            </a:extLst>
          </p:cNvPr>
          <p:cNvSpPr/>
          <p:nvPr/>
        </p:nvSpPr>
        <p:spPr>
          <a:xfrm>
            <a:off x="1706378" y="194990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F5FB98E-1019-4F80-913D-8CDF07CFFB86}"/>
              </a:ext>
            </a:extLst>
          </p:cNvPr>
          <p:cNvSpPr/>
          <p:nvPr/>
        </p:nvSpPr>
        <p:spPr>
          <a:xfrm>
            <a:off x="1864875" y="194990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5A9E5C9-DF88-4332-9ACB-F53986CBB6EF}"/>
              </a:ext>
            </a:extLst>
          </p:cNvPr>
          <p:cNvSpPr/>
          <p:nvPr/>
        </p:nvSpPr>
        <p:spPr>
          <a:xfrm>
            <a:off x="1686061" y="303475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5C6E7EE-E4A1-41DB-913F-BA5BE442A9CF}"/>
              </a:ext>
            </a:extLst>
          </p:cNvPr>
          <p:cNvSpPr/>
          <p:nvPr/>
        </p:nvSpPr>
        <p:spPr>
          <a:xfrm>
            <a:off x="1682127" y="2520725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E7A17B5-A8DD-4580-989A-31B770D17C86}"/>
              </a:ext>
            </a:extLst>
          </p:cNvPr>
          <p:cNvCxnSpPr>
            <a:cxnSpLocks/>
            <a:stCxn id="209" idx="0"/>
            <a:endCxn id="210" idx="0"/>
          </p:cNvCxnSpPr>
          <p:nvPr/>
        </p:nvCxnSpPr>
        <p:spPr>
          <a:xfrm flipH="1" flipV="1">
            <a:off x="1714025" y="2520725"/>
            <a:ext cx="3934" cy="51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34B3AC-2A5D-419B-BEC3-AB79A06AFB75}"/>
              </a:ext>
            </a:extLst>
          </p:cNvPr>
          <p:cNvCxnSpPr>
            <a:cxnSpLocks/>
            <a:stCxn id="207" idx="3"/>
            <a:endCxn id="205" idx="2"/>
          </p:cNvCxnSpPr>
          <p:nvPr/>
        </p:nvCxnSpPr>
        <p:spPr>
          <a:xfrm flipH="1" flipV="1">
            <a:off x="1706378" y="1525004"/>
            <a:ext cx="9343" cy="4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663A85-6A3F-4E06-A7D4-5C2701285529}"/>
              </a:ext>
            </a:extLst>
          </p:cNvPr>
          <p:cNvCxnSpPr>
            <a:stCxn id="208" idx="3"/>
            <a:endCxn id="206" idx="1"/>
          </p:cNvCxnSpPr>
          <p:nvPr/>
        </p:nvCxnSpPr>
        <p:spPr>
          <a:xfrm flipV="1">
            <a:off x="1874218" y="1504328"/>
            <a:ext cx="0" cy="4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BFF300-1FAB-4129-8C33-FE9DE7BF357A}"/>
              </a:ext>
            </a:extLst>
          </p:cNvPr>
          <p:cNvSpPr txBox="1"/>
          <p:nvPr/>
        </p:nvSpPr>
        <p:spPr>
          <a:xfrm>
            <a:off x="1393114" y="2677693"/>
            <a:ext cx="828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 Control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A38DCBF-A938-446D-B84A-97902921FC04}"/>
              </a:ext>
            </a:extLst>
          </p:cNvPr>
          <p:cNvSpPr txBox="1"/>
          <p:nvPr/>
        </p:nvSpPr>
        <p:spPr>
          <a:xfrm>
            <a:off x="1755199" y="160808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12v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15CB5E-B0A5-46A1-8AA2-34D0154A8FD7}"/>
              </a:ext>
            </a:extLst>
          </p:cNvPr>
          <p:cNvSpPr txBox="1"/>
          <p:nvPr/>
        </p:nvSpPr>
        <p:spPr>
          <a:xfrm>
            <a:off x="1419365" y="160808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35126B3-3731-4C27-A419-4BCC7DB4789E}"/>
              </a:ext>
            </a:extLst>
          </p:cNvPr>
          <p:cNvSpPr/>
          <p:nvPr/>
        </p:nvSpPr>
        <p:spPr>
          <a:xfrm>
            <a:off x="3224951" y="3034178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4D126F-12AD-49BD-A860-FD19E13FB54B}"/>
              </a:ext>
            </a:extLst>
          </p:cNvPr>
          <p:cNvCxnSpPr>
            <a:stCxn id="209" idx="6"/>
          </p:cNvCxnSpPr>
          <p:nvPr/>
        </p:nvCxnSpPr>
        <p:spPr>
          <a:xfrm flipV="1">
            <a:off x="1749856" y="3063417"/>
            <a:ext cx="1538890" cy="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87D034-2684-4933-B186-9D23594C3B3E}"/>
              </a:ext>
            </a:extLst>
          </p:cNvPr>
          <p:cNvCxnSpPr/>
          <p:nvPr/>
        </p:nvCxnSpPr>
        <p:spPr>
          <a:xfrm flipH="1">
            <a:off x="231289" y="2158552"/>
            <a:ext cx="2208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1C5B8DD-4D5C-47EA-9ACD-E8FBB7FBFE01}"/>
              </a:ext>
            </a:extLst>
          </p:cNvPr>
          <p:cNvCxnSpPr/>
          <p:nvPr/>
        </p:nvCxnSpPr>
        <p:spPr>
          <a:xfrm flipH="1">
            <a:off x="225450" y="2343493"/>
            <a:ext cx="2208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A7353F7A-8870-4335-9F1E-521D814755F4}"/>
              </a:ext>
            </a:extLst>
          </p:cNvPr>
          <p:cNvSpPr/>
          <p:nvPr/>
        </p:nvSpPr>
        <p:spPr>
          <a:xfrm>
            <a:off x="5816358" y="3801858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C360555-EC37-4FC8-8B59-7630AFB2BDBA}"/>
              </a:ext>
            </a:extLst>
          </p:cNvPr>
          <p:cNvSpPr/>
          <p:nvPr/>
        </p:nvSpPr>
        <p:spPr>
          <a:xfrm>
            <a:off x="5823569" y="3311451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E84EE5B-DB4E-4A8E-BDC2-DB1F7210F9BC}"/>
              </a:ext>
            </a:extLst>
          </p:cNvPr>
          <p:cNvSpPr/>
          <p:nvPr/>
        </p:nvSpPr>
        <p:spPr>
          <a:xfrm>
            <a:off x="7225854" y="1694584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AC87A6D-664C-436F-8177-752E4D9D23E4}"/>
              </a:ext>
            </a:extLst>
          </p:cNvPr>
          <p:cNvSpPr/>
          <p:nvPr/>
        </p:nvSpPr>
        <p:spPr>
          <a:xfrm>
            <a:off x="7220102" y="4236136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BB6226A-46D4-4FAC-B36D-FB5009889BBC}"/>
              </a:ext>
            </a:extLst>
          </p:cNvPr>
          <p:cNvSpPr/>
          <p:nvPr/>
        </p:nvSpPr>
        <p:spPr>
          <a:xfrm>
            <a:off x="7230290" y="293851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FC241EC-EE1E-4258-BB5A-3E9E053CD479}"/>
              </a:ext>
            </a:extLst>
          </p:cNvPr>
          <p:cNvSpPr/>
          <p:nvPr/>
        </p:nvSpPr>
        <p:spPr>
          <a:xfrm>
            <a:off x="5811603" y="2818680"/>
            <a:ext cx="63795" cy="5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71F677-EC59-4426-9BCC-97D46CC2CF4C}"/>
              </a:ext>
            </a:extLst>
          </p:cNvPr>
          <p:cNvCxnSpPr>
            <a:stCxn id="223" idx="0"/>
            <a:endCxn id="220" idx="3"/>
          </p:cNvCxnSpPr>
          <p:nvPr/>
        </p:nvCxnSpPr>
        <p:spPr>
          <a:xfrm flipV="1">
            <a:off x="5843501" y="1744499"/>
            <a:ext cx="1391696" cy="107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C4A041-B4F2-4663-8A46-ED7E98B6FD37}"/>
              </a:ext>
            </a:extLst>
          </p:cNvPr>
          <p:cNvCxnSpPr>
            <a:stCxn id="219" idx="2"/>
            <a:endCxn id="222" idx="0"/>
          </p:cNvCxnSpPr>
          <p:nvPr/>
        </p:nvCxnSpPr>
        <p:spPr>
          <a:xfrm flipV="1">
            <a:off x="5823569" y="2938510"/>
            <a:ext cx="1438619" cy="40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C10099C-4C81-46D6-AE3B-C5CA072F142A}"/>
              </a:ext>
            </a:extLst>
          </p:cNvPr>
          <p:cNvCxnSpPr>
            <a:stCxn id="188" idx="3"/>
            <a:endCxn id="221" idx="6"/>
          </p:cNvCxnSpPr>
          <p:nvPr/>
        </p:nvCxnSpPr>
        <p:spPr>
          <a:xfrm>
            <a:off x="5825701" y="3851773"/>
            <a:ext cx="1458196" cy="41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CBBC1AB-EEE3-4536-BB09-1DC32E9D0818}"/>
              </a:ext>
            </a:extLst>
          </p:cNvPr>
          <p:cNvSpPr txBox="1"/>
          <p:nvPr/>
        </p:nvSpPr>
        <p:spPr>
          <a:xfrm rot="19303479">
            <a:off x="6248209" y="2201574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C43F4D4-C34A-4F6C-9F2B-834CC7D0B84C}"/>
              </a:ext>
            </a:extLst>
          </p:cNvPr>
          <p:cNvSpPr txBox="1"/>
          <p:nvPr/>
        </p:nvSpPr>
        <p:spPr>
          <a:xfrm rot="864836">
            <a:off x="6289715" y="3910457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53071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43C8B-6057-4F4C-A91B-512F4C86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447"/>
            <a:ext cx="12192000" cy="62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121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Cooke</dc:creator>
  <cp:lastModifiedBy>Jeffrey Cooke</cp:lastModifiedBy>
  <cp:revision>4</cp:revision>
  <dcterms:created xsi:type="dcterms:W3CDTF">2018-12-30T19:25:43Z</dcterms:created>
  <dcterms:modified xsi:type="dcterms:W3CDTF">2019-01-02T08:46:11Z</dcterms:modified>
</cp:coreProperties>
</file>