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Edmonton Microsoft Data Professionals</a:t>
            </a:r>
          </a:p>
          <a:p>
            <a:pPr algn="ctr"/>
            <a:r>
              <a:rPr lang="en-US" sz="2800" dirty="0"/>
              <a:t>January 21st, 2025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3" y="774861"/>
            <a:ext cx="3840619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Bluesky:  @chrishyde325.bsky.social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161854" y="5261878"/>
            <a:ext cx="1986131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@chrishyde325.bsky.social</a:t>
            </a:r>
          </a:p>
        </p:txBody>
      </p:sp>
      <p:pic>
        <p:nvPicPr>
          <p:cNvPr id="3" name="Picture 2" descr="A blue butterfly on a black background&#10;&#10;Description automatically generated">
            <a:extLst>
              <a:ext uri="{FF2B5EF4-FFF2-40B4-BE49-F238E27FC236}">
                <a16:creationId xmlns:a16="http://schemas.microsoft.com/office/drawing/2014/main" id="{CA93040D-70C3-89D9-D1A6-87144A31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76" y="5261878"/>
            <a:ext cx="275078" cy="2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1905</TotalTime>
  <Words>722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90</cp:revision>
  <dcterms:created xsi:type="dcterms:W3CDTF">2021-06-17T21:52:43Z</dcterms:created>
  <dcterms:modified xsi:type="dcterms:W3CDTF">2025-01-21T18:16:08Z</dcterms:modified>
</cp:coreProperties>
</file>