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97" autoAdjust="0"/>
  </p:normalViewPr>
  <p:slideViewPr>
    <p:cSldViewPr snapToGrid="0">
      <p:cViewPr varScale="1">
        <p:scale>
          <a:sx n="74" d="100"/>
          <a:sy n="74" d="100"/>
        </p:scale>
        <p:origin x="193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4050833"/>
            <a:ext cx="7766936" cy="1646302"/>
          </a:xfrm>
        </p:spPr>
        <p:txBody>
          <a:bodyPr>
            <a:normAutofit/>
          </a:bodyPr>
          <a:lstStyle/>
          <a:p>
            <a:pPr algn="ctr"/>
            <a:endParaRPr lang="en-US" sz="2800" dirty="0"/>
          </a:p>
          <a:p>
            <a:pPr algn="ctr"/>
            <a:r>
              <a:rPr lang="en-US" sz="2800" dirty="0"/>
              <a:t>Nashville Power BI User Group</a:t>
            </a:r>
          </a:p>
          <a:p>
            <a:pPr algn="ctr"/>
            <a:r>
              <a:rPr lang="en-US" sz="2800" dirty="0"/>
              <a:t>July 17th, 2025</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3" y="774861"/>
            <a:ext cx="3840619"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Bluesky: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3056</TotalTime>
  <Words>1649</Words>
  <Application>Microsoft Office PowerPoint</Application>
  <PresentationFormat>Widescreen</PresentationFormat>
  <Paragraphs>194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116</cp:revision>
  <dcterms:created xsi:type="dcterms:W3CDTF">2021-06-17T21:52:43Z</dcterms:created>
  <dcterms:modified xsi:type="dcterms:W3CDTF">2025-04-11T03:36:38Z</dcterms:modified>
</cp:coreProperties>
</file>