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Sacramento SSUG – June 5th, 2024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 / X: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</a:t>
            </a:r>
            <a:r>
              <a:rPr lang="en-US" sz="2400" dirty="0" err="1"/>
              <a:t>FabricRoadmap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1894</TotalTime>
  <Words>715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87</cp:revision>
  <dcterms:created xsi:type="dcterms:W3CDTF">2021-06-17T21:52:43Z</dcterms:created>
  <dcterms:modified xsi:type="dcterms:W3CDTF">2024-06-06T01:55:33Z</dcterms:modified>
</cp:coreProperties>
</file>