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2"/>
  </p:sldMasterIdLst>
  <p:notesMasterIdLst>
    <p:notesMasterId r:id="rId38"/>
  </p:notesMasterIdLst>
  <p:sldIdLst>
    <p:sldId id="256" r:id="rId3"/>
    <p:sldId id="352" r:id="rId4"/>
    <p:sldId id="355" r:id="rId5"/>
    <p:sldId id="266" r:id="rId6"/>
    <p:sldId id="265" r:id="rId7"/>
    <p:sldId id="356" r:id="rId8"/>
    <p:sldId id="357" r:id="rId9"/>
    <p:sldId id="427" r:id="rId10"/>
    <p:sldId id="311" r:id="rId11"/>
    <p:sldId id="569" r:id="rId12"/>
    <p:sldId id="570" r:id="rId13"/>
    <p:sldId id="571" r:id="rId14"/>
    <p:sldId id="572" r:id="rId15"/>
    <p:sldId id="573" r:id="rId16"/>
    <p:sldId id="574" r:id="rId17"/>
    <p:sldId id="575" r:id="rId18"/>
    <p:sldId id="576" r:id="rId19"/>
    <p:sldId id="577" r:id="rId20"/>
    <p:sldId id="578" r:id="rId21"/>
    <p:sldId id="579" r:id="rId22"/>
    <p:sldId id="580" r:id="rId23"/>
    <p:sldId id="581" r:id="rId24"/>
    <p:sldId id="582" r:id="rId25"/>
    <p:sldId id="583" r:id="rId26"/>
    <p:sldId id="584" r:id="rId27"/>
    <p:sldId id="585" r:id="rId28"/>
    <p:sldId id="586" r:id="rId29"/>
    <p:sldId id="587" r:id="rId30"/>
    <p:sldId id="588" r:id="rId31"/>
    <p:sldId id="589" r:id="rId32"/>
    <p:sldId id="590" r:id="rId33"/>
    <p:sldId id="591" r:id="rId34"/>
    <p:sldId id="592" r:id="rId35"/>
    <p:sldId id="593" r:id="rId36"/>
    <p:sldId id="59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465D3-AAB6-4CFA-8EC9-533CC9B8970E}" v="12" dt="2023-07-15T12:13:47.164"/>
    <p1510:client id="{ED1F197A-5E72-4051-89EB-401A16FF6143}" v="51" dt="2023-07-20T01:27: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697" autoAdjust="0"/>
  </p:normalViewPr>
  <p:slideViewPr>
    <p:cSldViewPr snapToGrid="0">
      <p:cViewPr varScale="1">
        <p:scale>
          <a:sx n="82" d="100"/>
          <a:sy n="82" d="100"/>
        </p:scale>
        <p:origin x="16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microsoft.com/office/2015/10/relationships/revisionInfo" Target="revisionInfo.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5ABB-D6C8-4484-9BD7-0B2C71080924}" type="datetimeFigureOut">
              <a:rPr lang="en-US" smtClean="0"/>
              <a:t>5/3/2025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3E07-2B55-45EA-8078-3BD97FA50993}" type="slidenum">
              <a:rPr lang="en-US" smtClean="0"/>
              <a:t>‹#›</a:t>
            </a:fld>
            <a:endParaRPr lang="en-US"/>
          </a:p>
        </p:txBody>
      </p:sp>
    </p:spTree>
    <p:extLst>
      <p:ext uri="{BB962C8B-B14F-4D97-AF65-F5344CB8AC3E}">
        <p14:creationId xmlns:p14="http://schemas.microsoft.com/office/powerpoint/2010/main" val="74437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176487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26965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69099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749705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0079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02C3E07-2B55-45EA-8078-3BD97FA50993}"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3.emf"/><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8.png"/><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5" Type="http://schemas.openxmlformats.org/officeDocument/2006/relationships/image" Target="../media/image18.png"/><Relationship Id="rId4" Type="http://schemas.openxmlformats.org/officeDocument/2006/relationships/image" Target="../media/image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22.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18.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Master" Target="../slideMasters/slideMaster2.xml"/><Relationship Id="rId4" Type="http://schemas.openxmlformats.org/officeDocument/2006/relationships/image" Target="../media/image2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87" name="Title 1">
            <a:extLst>
              <a:ext uri="{FF2B5EF4-FFF2-40B4-BE49-F238E27FC236}">
                <a16:creationId xmlns:a16="http://schemas.microsoft.com/office/drawing/2014/main" id="{FC782319-62B5-4043-BE69-E3C948611E6F}"/>
              </a:ext>
            </a:extLst>
          </p:cNvPr>
          <p:cNvSpPr>
            <a:spLocks noGrp="1"/>
          </p:cNvSpPr>
          <p:nvPr>
            <p:ph type="title" hasCustomPrompt="1"/>
          </p:nvPr>
        </p:nvSpPr>
        <p:spPr>
          <a:xfrm>
            <a:off x="434091" y="1822720"/>
            <a:ext cx="7982322" cy="1935532"/>
          </a:xfrm>
        </p:spPr>
        <p:txBody>
          <a:bodyPr anchor="t">
            <a:noAutofit/>
          </a:bodyPr>
          <a:lstStyle>
            <a:lvl1pPr>
              <a:defRPr sz="4400" b="1" i="0">
                <a:solidFill>
                  <a:schemeClr val="accent2"/>
                </a:solidFill>
                <a:latin typeface="IBM Plex Sans" panose="020B0503050203000203" pitchFamily="34" charset="77"/>
              </a:defRPr>
            </a:lvl1pPr>
          </a:lstStyle>
          <a:p>
            <a:r>
              <a:rPr lang="en-GB"/>
              <a:t>Session Title goes here</a:t>
            </a:r>
            <a:endParaRPr lang="en-US"/>
          </a:p>
        </p:txBody>
      </p:sp>
      <p:sp>
        <p:nvSpPr>
          <p:cNvPr id="88" name="Content Placeholder 2">
            <a:extLst>
              <a:ext uri="{FF2B5EF4-FFF2-40B4-BE49-F238E27FC236}">
                <a16:creationId xmlns:a16="http://schemas.microsoft.com/office/drawing/2014/main" id="{838990EC-8DDE-4B70-A3EA-D7056E7C001C}"/>
              </a:ext>
            </a:extLst>
          </p:cNvPr>
          <p:cNvSpPr>
            <a:spLocks noGrp="1"/>
          </p:cNvSpPr>
          <p:nvPr>
            <p:ph idx="11" hasCustomPrompt="1"/>
          </p:nvPr>
        </p:nvSpPr>
        <p:spPr>
          <a:xfrm>
            <a:off x="424541" y="4712654"/>
            <a:ext cx="6116493" cy="553208"/>
          </a:xfrm>
        </p:spPr>
        <p:txBody>
          <a:bodyPr anchor="ctr">
            <a:normAutofit/>
          </a:bodyPr>
          <a:lstStyle>
            <a:lvl1pPr marL="0" indent="0">
              <a:lnSpc>
                <a:spcPct val="100000"/>
              </a:lnSpc>
              <a:buNone/>
              <a:defRPr sz="2800" b="1"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Name</a:t>
            </a:r>
          </a:p>
        </p:txBody>
      </p:sp>
      <p:sp>
        <p:nvSpPr>
          <p:cNvPr id="89" name="Content Placeholder 2">
            <a:extLst>
              <a:ext uri="{FF2B5EF4-FFF2-40B4-BE49-F238E27FC236}">
                <a16:creationId xmlns:a16="http://schemas.microsoft.com/office/drawing/2014/main" id="{2A91A654-E83E-4D78-B5DB-6EC9802206AC}"/>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90" name="Content Placeholder 2">
            <a:extLst>
              <a:ext uri="{FF2B5EF4-FFF2-40B4-BE49-F238E27FC236}">
                <a16:creationId xmlns:a16="http://schemas.microsoft.com/office/drawing/2014/main" id="{E7384EC0-4A3C-4EDA-9D06-896D1BF8BC15}"/>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pic>
        <p:nvPicPr>
          <p:cNvPr id="91" name="Picture 90">
            <a:extLst>
              <a:ext uri="{FF2B5EF4-FFF2-40B4-BE49-F238E27FC236}">
                <a16:creationId xmlns:a16="http://schemas.microsoft.com/office/drawing/2014/main" id="{5A8F8C94-D36D-4B28-894C-A283A2C16D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54499" y="4381629"/>
            <a:ext cx="4412959" cy="2034463"/>
          </a:xfrm>
          <a:prstGeom prst="rect">
            <a:avLst/>
          </a:prstGeom>
        </p:spPr>
      </p:pic>
      <p:pic>
        <p:nvPicPr>
          <p:cNvPr id="92" name="Picture 91">
            <a:extLst>
              <a:ext uri="{FF2B5EF4-FFF2-40B4-BE49-F238E27FC236}">
                <a16:creationId xmlns:a16="http://schemas.microsoft.com/office/drawing/2014/main" id="{82963F38-1105-4812-92EE-3180170B8D9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24541" y="310289"/>
            <a:ext cx="7645971" cy="1063486"/>
          </a:xfrm>
          <a:prstGeom prst="rect">
            <a:avLst/>
          </a:prstGeom>
        </p:spPr>
      </p:pic>
      <p:pic>
        <p:nvPicPr>
          <p:cNvPr id="94" name="Picture 93">
            <a:extLst>
              <a:ext uri="{FF2B5EF4-FFF2-40B4-BE49-F238E27FC236}">
                <a16:creationId xmlns:a16="http://schemas.microsoft.com/office/drawing/2014/main" id="{CB17FA5C-E533-4343-88FA-2A12C937E8E0}"/>
              </a:ext>
            </a:extLst>
          </p:cNvPr>
          <p:cNvPicPr>
            <a:picLocks noChangeAspect="1"/>
          </p:cNvPicPr>
          <p:nvPr userDrawn="1"/>
        </p:nvPicPr>
        <p:blipFill>
          <a:blip r:embed="rId4"/>
          <a:stretch>
            <a:fillRect/>
          </a:stretch>
        </p:blipFill>
        <p:spPr>
          <a:xfrm>
            <a:off x="0" y="6791325"/>
            <a:ext cx="12192000" cy="66675"/>
          </a:xfrm>
          <a:prstGeom prst="rect">
            <a:avLst/>
          </a:prstGeom>
        </p:spPr>
      </p:pic>
      <p:sp>
        <p:nvSpPr>
          <p:cNvPr id="95" name="TextBox 94">
            <a:extLst>
              <a:ext uri="{FF2B5EF4-FFF2-40B4-BE49-F238E27FC236}">
                <a16:creationId xmlns:a16="http://schemas.microsoft.com/office/drawing/2014/main" id="{E4C8D901-2491-4B7F-BE04-A85F995557BF}"/>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34135608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Sponsor Slide - Always Include">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92D38D8-ED88-4C89-BC7A-C5D9E7F2C12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16296" y="128181"/>
            <a:ext cx="1875708" cy="864739"/>
          </a:xfrm>
          <a:prstGeom prst="rect">
            <a:avLst/>
          </a:prstGeom>
        </p:spPr>
      </p:pic>
      <p:pic>
        <p:nvPicPr>
          <p:cNvPr id="13" name="Picture 12">
            <a:extLst>
              <a:ext uri="{FF2B5EF4-FFF2-40B4-BE49-F238E27FC236}">
                <a16:creationId xmlns:a16="http://schemas.microsoft.com/office/drawing/2014/main" id="{503F2A8B-40F2-45D9-812D-E7E3A7DF8D62}"/>
              </a:ext>
            </a:extLst>
          </p:cNvPr>
          <p:cNvPicPr>
            <a:picLocks noChangeAspect="1"/>
          </p:cNvPicPr>
          <p:nvPr userDrawn="1"/>
        </p:nvPicPr>
        <p:blipFill>
          <a:blip r:embed="rId3"/>
          <a:stretch>
            <a:fillRect/>
          </a:stretch>
        </p:blipFill>
        <p:spPr>
          <a:xfrm>
            <a:off x="0" y="6791325"/>
            <a:ext cx="12192000" cy="66675"/>
          </a:xfrm>
          <a:prstGeom prst="rect">
            <a:avLst/>
          </a:prstGeom>
        </p:spPr>
      </p:pic>
      <p:sp>
        <p:nvSpPr>
          <p:cNvPr id="14" name="TextBox 13">
            <a:extLst>
              <a:ext uri="{FF2B5EF4-FFF2-40B4-BE49-F238E27FC236}">
                <a16:creationId xmlns:a16="http://schemas.microsoft.com/office/drawing/2014/main" id="{592DB329-810F-4F59-B70D-E045D2C6C5FC}"/>
              </a:ext>
            </a:extLst>
          </p:cNvPr>
          <p:cNvSpPr txBox="1"/>
          <p:nvPr userDrawn="1"/>
        </p:nvSpPr>
        <p:spPr>
          <a:xfrm>
            <a:off x="35509" y="730693"/>
            <a:ext cx="10073899" cy="461665"/>
          </a:xfrm>
          <a:prstGeom prst="rect">
            <a:avLst/>
          </a:prstGeom>
          <a:noFill/>
        </p:spPr>
        <p:txBody>
          <a:bodyPr wrap="square">
            <a:spAutoFit/>
          </a:bodyPr>
          <a:lstStyle/>
          <a:p>
            <a:r>
              <a:rPr lang="en-US" sz="2400" b="0" i="0" u="none" dirty="0">
                <a:latin typeface="Gotham" panose="02000504050000020004" pitchFamily="2" charset="0"/>
              </a:rPr>
              <a:t>Thank you to ALL of our sponsors! - Be sure to stop by all tables!</a:t>
            </a:r>
          </a:p>
        </p:txBody>
      </p:sp>
      <p:sp>
        <p:nvSpPr>
          <p:cNvPr id="18" name="TextBox 17">
            <a:extLst>
              <a:ext uri="{FF2B5EF4-FFF2-40B4-BE49-F238E27FC236}">
                <a16:creationId xmlns:a16="http://schemas.microsoft.com/office/drawing/2014/main" id="{86A4D34E-D493-4B03-A56E-BAFC141F2F93}"/>
              </a:ext>
            </a:extLst>
          </p:cNvPr>
          <p:cNvSpPr txBox="1"/>
          <p:nvPr userDrawn="1"/>
        </p:nvSpPr>
        <p:spPr>
          <a:xfrm>
            <a:off x="46073" y="5286068"/>
            <a:ext cx="1323172" cy="461665"/>
          </a:xfrm>
          <a:prstGeom prst="rect">
            <a:avLst/>
          </a:prstGeom>
          <a:noFill/>
        </p:spPr>
        <p:txBody>
          <a:bodyPr wrap="square">
            <a:spAutoFit/>
          </a:bodyPr>
          <a:lstStyle/>
          <a:p>
            <a:r>
              <a:rPr lang="en-US" sz="2400" b="0" i="0" u="none" dirty="0">
                <a:solidFill>
                  <a:srgbClr val="CC6633"/>
                </a:solidFill>
                <a:latin typeface="Gotham" panose="02000504050000020004" pitchFamily="2" charset="0"/>
              </a:rPr>
              <a:t>In-Kind</a:t>
            </a:r>
          </a:p>
        </p:txBody>
      </p:sp>
      <p:pic>
        <p:nvPicPr>
          <p:cNvPr id="41" name="Picture 40">
            <a:extLst>
              <a:ext uri="{FF2B5EF4-FFF2-40B4-BE49-F238E27FC236}">
                <a16:creationId xmlns:a16="http://schemas.microsoft.com/office/drawing/2014/main" id="{B25B006C-A891-446E-B5CC-7291B0F16EB0}"/>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17022" y="255320"/>
            <a:ext cx="4044807" cy="569132"/>
          </a:xfrm>
          <a:prstGeom prst="rect">
            <a:avLst/>
          </a:prstGeom>
        </p:spPr>
      </p:pic>
      <p:pic>
        <p:nvPicPr>
          <p:cNvPr id="44" name="Picture 43">
            <a:extLst>
              <a:ext uri="{FF2B5EF4-FFF2-40B4-BE49-F238E27FC236}">
                <a16:creationId xmlns:a16="http://schemas.microsoft.com/office/drawing/2014/main" id="{584B8908-E4F2-44DB-ABE1-A17625A2634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75760" y="5840197"/>
            <a:ext cx="1934747" cy="350673"/>
          </a:xfrm>
          <a:prstGeom prst="rect">
            <a:avLst/>
          </a:prstGeom>
        </p:spPr>
      </p:pic>
      <p:sp>
        <p:nvSpPr>
          <p:cNvPr id="46" name="Rectangle 45">
            <a:extLst>
              <a:ext uri="{FF2B5EF4-FFF2-40B4-BE49-F238E27FC236}">
                <a16:creationId xmlns:a16="http://schemas.microsoft.com/office/drawing/2014/main" id="{6A1D68F3-7CD2-4387-81DE-94AB14045170}"/>
              </a:ext>
            </a:extLst>
          </p:cNvPr>
          <p:cNvSpPr/>
          <p:nvPr userDrawn="1"/>
        </p:nvSpPr>
        <p:spPr>
          <a:xfrm>
            <a:off x="6182412" y="2831583"/>
            <a:ext cx="5963515" cy="3898236"/>
          </a:xfrm>
          <a:custGeom>
            <a:avLst/>
            <a:gdLst>
              <a:gd name="connsiteX0" fmla="*/ 0 w 5963515"/>
              <a:gd name="connsiteY0" fmla="*/ 0 h 3898236"/>
              <a:gd name="connsiteX1" fmla="*/ 536716 w 5963515"/>
              <a:gd name="connsiteY1" fmla="*/ 0 h 3898236"/>
              <a:gd name="connsiteX2" fmla="*/ 954162 w 5963515"/>
              <a:gd name="connsiteY2" fmla="*/ 0 h 3898236"/>
              <a:gd name="connsiteX3" fmla="*/ 1669784 w 5963515"/>
              <a:gd name="connsiteY3" fmla="*/ 0 h 3898236"/>
              <a:gd name="connsiteX4" fmla="*/ 2206501 w 5963515"/>
              <a:gd name="connsiteY4" fmla="*/ 0 h 3898236"/>
              <a:gd name="connsiteX5" fmla="*/ 2743217 w 5963515"/>
              <a:gd name="connsiteY5" fmla="*/ 0 h 3898236"/>
              <a:gd name="connsiteX6" fmla="*/ 3458839 w 5963515"/>
              <a:gd name="connsiteY6" fmla="*/ 0 h 3898236"/>
              <a:gd name="connsiteX7" fmla="*/ 3935920 w 5963515"/>
              <a:gd name="connsiteY7" fmla="*/ 0 h 3898236"/>
              <a:gd name="connsiteX8" fmla="*/ 4651542 w 5963515"/>
              <a:gd name="connsiteY8" fmla="*/ 0 h 3898236"/>
              <a:gd name="connsiteX9" fmla="*/ 5367164 w 5963515"/>
              <a:gd name="connsiteY9" fmla="*/ 0 h 3898236"/>
              <a:gd name="connsiteX10" fmla="*/ 5963515 w 5963515"/>
              <a:gd name="connsiteY10" fmla="*/ 0 h 3898236"/>
              <a:gd name="connsiteX11" fmla="*/ 5963515 w 5963515"/>
              <a:gd name="connsiteY11" fmla="*/ 634856 h 3898236"/>
              <a:gd name="connsiteX12" fmla="*/ 5963515 w 5963515"/>
              <a:gd name="connsiteY12" fmla="*/ 1230729 h 3898236"/>
              <a:gd name="connsiteX13" fmla="*/ 5963515 w 5963515"/>
              <a:gd name="connsiteY13" fmla="*/ 1670673 h 3898236"/>
              <a:gd name="connsiteX14" fmla="*/ 5963515 w 5963515"/>
              <a:gd name="connsiteY14" fmla="*/ 2227563 h 3898236"/>
              <a:gd name="connsiteX15" fmla="*/ 5963515 w 5963515"/>
              <a:gd name="connsiteY15" fmla="*/ 2784454 h 3898236"/>
              <a:gd name="connsiteX16" fmla="*/ 5963515 w 5963515"/>
              <a:gd name="connsiteY16" fmla="*/ 3341345 h 3898236"/>
              <a:gd name="connsiteX17" fmla="*/ 5963515 w 5963515"/>
              <a:gd name="connsiteY17" fmla="*/ 3898236 h 3898236"/>
              <a:gd name="connsiteX18" fmla="*/ 5307528 w 5963515"/>
              <a:gd name="connsiteY18" fmla="*/ 3898236 h 3898236"/>
              <a:gd name="connsiteX19" fmla="*/ 4890082 w 5963515"/>
              <a:gd name="connsiteY19" fmla="*/ 3898236 h 3898236"/>
              <a:gd name="connsiteX20" fmla="*/ 4413001 w 5963515"/>
              <a:gd name="connsiteY20" fmla="*/ 3898236 h 3898236"/>
              <a:gd name="connsiteX21" fmla="*/ 3697379 w 5963515"/>
              <a:gd name="connsiteY21" fmla="*/ 3898236 h 3898236"/>
              <a:gd name="connsiteX22" fmla="*/ 3101028 w 5963515"/>
              <a:gd name="connsiteY22" fmla="*/ 3898236 h 3898236"/>
              <a:gd name="connsiteX23" fmla="*/ 2623947 w 5963515"/>
              <a:gd name="connsiteY23" fmla="*/ 3898236 h 3898236"/>
              <a:gd name="connsiteX24" fmla="*/ 2027595 w 5963515"/>
              <a:gd name="connsiteY24" fmla="*/ 3898236 h 3898236"/>
              <a:gd name="connsiteX25" fmla="*/ 1610149 w 5963515"/>
              <a:gd name="connsiteY25" fmla="*/ 3898236 h 3898236"/>
              <a:gd name="connsiteX26" fmla="*/ 1192703 w 5963515"/>
              <a:gd name="connsiteY26" fmla="*/ 3898236 h 3898236"/>
              <a:gd name="connsiteX27" fmla="*/ 596351 w 5963515"/>
              <a:gd name="connsiteY27" fmla="*/ 3898236 h 3898236"/>
              <a:gd name="connsiteX28" fmla="*/ 0 w 5963515"/>
              <a:gd name="connsiteY28" fmla="*/ 3898236 h 3898236"/>
              <a:gd name="connsiteX29" fmla="*/ 0 w 5963515"/>
              <a:gd name="connsiteY29" fmla="*/ 3302363 h 3898236"/>
              <a:gd name="connsiteX30" fmla="*/ 0 w 5963515"/>
              <a:gd name="connsiteY30" fmla="*/ 2784454 h 3898236"/>
              <a:gd name="connsiteX31" fmla="*/ 0 w 5963515"/>
              <a:gd name="connsiteY31" fmla="*/ 2344511 h 3898236"/>
              <a:gd name="connsiteX32" fmla="*/ 0 w 5963515"/>
              <a:gd name="connsiteY32" fmla="*/ 1748637 h 3898236"/>
              <a:gd name="connsiteX33" fmla="*/ 0 w 5963515"/>
              <a:gd name="connsiteY33" fmla="*/ 1269711 h 3898236"/>
              <a:gd name="connsiteX34" fmla="*/ 0 w 5963515"/>
              <a:gd name="connsiteY34" fmla="*/ 673838 h 3898236"/>
              <a:gd name="connsiteX35" fmla="*/ 0 w 5963515"/>
              <a:gd name="connsiteY35" fmla="*/ 0 h 389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963515" h="3898236" extrusionOk="0">
                <a:moveTo>
                  <a:pt x="0" y="0"/>
                </a:moveTo>
                <a:cubicBezTo>
                  <a:pt x="144554" y="-19548"/>
                  <a:pt x="405580" y="17578"/>
                  <a:pt x="536716" y="0"/>
                </a:cubicBezTo>
                <a:cubicBezTo>
                  <a:pt x="667852" y="-17578"/>
                  <a:pt x="857964" y="39767"/>
                  <a:pt x="954162" y="0"/>
                </a:cubicBezTo>
                <a:cubicBezTo>
                  <a:pt x="1050360" y="-39767"/>
                  <a:pt x="1519473" y="78278"/>
                  <a:pt x="1669784" y="0"/>
                </a:cubicBezTo>
                <a:cubicBezTo>
                  <a:pt x="1820095" y="-78278"/>
                  <a:pt x="2001596" y="62816"/>
                  <a:pt x="2206501" y="0"/>
                </a:cubicBezTo>
                <a:cubicBezTo>
                  <a:pt x="2411406" y="-62816"/>
                  <a:pt x="2529160" y="42197"/>
                  <a:pt x="2743217" y="0"/>
                </a:cubicBezTo>
                <a:cubicBezTo>
                  <a:pt x="2957274" y="-42197"/>
                  <a:pt x="3243636" y="2839"/>
                  <a:pt x="3458839" y="0"/>
                </a:cubicBezTo>
                <a:cubicBezTo>
                  <a:pt x="3674042" y="-2839"/>
                  <a:pt x="3819535" y="45395"/>
                  <a:pt x="3935920" y="0"/>
                </a:cubicBezTo>
                <a:cubicBezTo>
                  <a:pt x="4052305" y="-45395"/>
                  <a:pt x="4363605" y="8637"/>
                  <a:pt x="4651542" y="0"/>
                </a:cubicBezTo>
                <a:cubicBezTo>
                  <a:pt x="4939479" y="-8637"/>
                  <a:pt x="5163973" y="38039"/>
                  <a:pt x="5367164" y="0"/>
                </a:cubicBezTo>
                <a:cubicBezTo>
                  <a:pt x="5570355" y="-38039"/>
                  <a:pt x="5677470" y="47623"/>
                  <a:pt x="5963515" y="0"/>
                </a:cubicBezTo>
                <a:cubicBezTo>
                  <a:pt x="6038839" y="171341"/>
                  <a:pt x="5961755" y="482885"/>
                  <a:pt x="5963515" y="634856"/>
                </a:cubicBezTo>
                <a:cubicBezTo>
                  <a:pt x="5965275" y="786827"/>
                  <a:pt x="5957932" y="985707"/>
                  <a:pt x="5963515" y="1230729"/>
                </a:cubicBezTo>
                <a:cubicBezTo>
                  <a:pt x="5969098" y="1475751"/>
                  <a:pt x="5946266" y="1490194"/>
                  <a:pt x="5963515" y="1670673"/>
                </a:cubicBezTo>
                <a:cubicBezTo>
                  <a:pt x="5980764" y="1851152"/>
                  <a:pt x="5918696" y="1969958"/>
                  <a:pt x="5963515" y="2227563"/>
                </a:cubicBezTo>
                <a:cubicBezTo>
                  <a:pt x="6008334" y="2485168"/>
                  <a:pt x="5951268" y="2563129"/>
                  <a:pt x="5963515" y="2784454"/>
                </a:cubicBezTo>
                <a:cubicBezTo>
                  <a:pt x="5975762" y="3005779"/>
                  <a:pt x="5953848" y="3092029"/>
                  <a:pt x="5963515" y="3341345"/>
                </a:cubicBezTo>
                <a:cubicBezTo>
                  <a:pt x="5973182" y="3590661"/>
                  <a:pt x="5957327" y="3644247"/>
                  <a:pt x="5963515" y="3898236"/>
                </a:cubicBezTo>
                <a:cubicBezTo>
                  <a:pt x="5748301" y="3942273"/>
                  <a:pt x="5612096" y="3849992"/>
                  <a:pt x="5307528" y="3898236"/>
                </a:cubicBezTo>
                <a:cubicBezTo>
                  <a:pt x="5002960" y="3946480"/>
                  <a:pt x="5016934" y="3887409"/>
                  <a:pt x="4890082" y="3898236"/>
                </a:cubicBezTo>
                <a:cubicBezTo>
                  <a:pt x="4763230" y="3909063"/>
                  <a:pt x="4537390" y="3859034"/>
                  <a:pt x="4413001" y="3898236"/>
                </a:cubicBezTo>
                <a:cubicBezTo>
                  <a:pt x="4288612" y="3937438"/>
                  <a:pt x="3903731" y="3866502"/>
                  <a:pt x="3697379" y="3898236"/>
                </a:cubicBezTo>
                <a:cubicBezTo>
                  <a:pt x="3491027" y="3929970"/>
                  <a:pt x="3261022" y="3879330"/>
                  <a:pt x="3101028" y="3898236"/>
                </a:cubicBezTo>
                <a:cubicBezTo>
                  <a:pt x="2941034" y="3917142"/>
                  <a:pt x="2737043" y="3870151"/>
                  <a:pt x="2623947" y="3898236"/>
                </a:cubicBezTo>
                <a:cubicBezTo>
                  <a:pt x="2510851" y="3926321"/>
                  <a:pt x="2210542" y="3872974"/>
                  <a:pt x="2027595" y="3898236"/>
                </a:cubicBezTo>
                <a:cubicBezTo>
                  <a:pt x="1844648" y="3923498"/>
                  <a:pt x="1817037" y="3851881"/>
                  <a:pt x="1610149" y="3898236"/>
                </a:cubicBezTo>
                <a:cubicBezTo>
                  <a:pt x="1403261" y="3944591"/>
                  <a:pt x="1280853" y="3881219"/>
                  <a:pt x="1192703" y="3898236"/>
                </a:cubicBezTo>
                <a:cubicBezTo>
                  <a:pt x="1104553" y="3915253"/>
                  <a:pt x="805409" y="3844669"/>
                  <a:pt x="596351" y="3898236"/>
                </a:cubicBezTo>
                <a:cubicBezTo>
                  <a:pt x="387293" y="3951803"/>
                  <a:pt x="142140" y="3889775"/>
                  <a:pt x="0" y="3898236"/>
                </a:cubicBezTo>
                <a:cubicBezTo>
                  <a:pt x="-28578" y="3654604"/>
                  <a:pt x="28873" y="3537643"/>
                  <a:pt x="0" y="3302363"/>
                </a:cubicBezTo>
                <a:cubicBezTo>
                  <a:pt x="-28873" y="3067083"/>
                  <a:pt x="6125" y="3005907"/>
                  <a:pt x="0" y="2784454"/>
                </a:cubicBezTo>
                <a:cubicBezTo>
                  <a:pt x="-6125" y="2563001"/>
                  <a:pt x="6374" y="2473839"/>
                  <a:pt x="0" y="2344511"/>
                </a:cubicBezTo>
                <a:cubicBezTo>
                  <a:pt x="-6374" y="2215183"/>
                  <a:pt x="47666" y="1968032"/>
                  <a:pt x="0" y="1748637"/>
                </a:cubicBezTo>
                <a:cubicBezTo>
                  <a:pt x="-47666" y="1529242"/>
                  <a:pt x="34129" y="1376452"/>
                  <a:pt x="0" y="1269711"/>
                </a:cubicBezTo>
                <a:cubicBezTo>
                  <a:pt x="-34129" y="1162970"/>
                  <a:pt x="16841" y="880092"/>
                  <a:pt x="0" y="673838"/>
                </a:cubicBezTo>
                <a:cubicBezTo>
                  <a:pt x="-16841" y="467584"/>
                  <a:pt x="76620" y="196766"/>
                  <a:pt x="0" y="0"/>
                </a:cubicBezTo>
                <a:close/>
              </a:path>
            </a:pathLst>
          </a:custGeom>
          <a:noFill/>
          <a:ln cap="flat" cmpd="sng">
            <a:solidFill>
              <a:srgbClr val="C0C0C0"/>
            </a:solidFill>
            <a:miter lim="800000"/>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Roboto" panose="02000000000000000000" pitchFamily="2" charset="0"/>
              <a:ea typeface="Roboto" panose="02000000000000000000" pitchFamily="2" charset="0"/>
            </a:endParaRPr>
          </a:p>
        </p:txBody>
      </p:sp>
      <p:sp>
        <p:nvSpPr>
          <p:cNvPr id="48" name="Rectangle 47">
            <a:extLst>
              <a:ext uri="{FF2B5EF4-FFF2-40B4-BE49-F238E27FC236}">
                <a16:creationId xmlns:a16="http://schemas.microsoft.com/office/drawing/2014/main" id="{842A3693-7B0F-4200-BC62-7C3C7D13D5E5}"/>
              </a:ext>
            </a:extLst>
          </p:cNvPr>
          <p:cNvSpPr/>
          <p:nvPr userDrawn="1"/>
        </p:nvSpPr>
        <p:spPr>
          <a:xfrm>
            <a:off x="80088" y="5351408"/>
            <a:ext cx="5863426" cy="1218487"/>
          </a:xfrm>
          <a:custGeom>
            <a:avLst/>
            <a:gdLst>
              <a:gd name="connsiteX0" fmla="*/ 0 w 5863426"/>
              <a:gd name="connsiteY0" fmla="*/ 0 h 1218487"/>
              <a:gd name="connsiteX1" fmla="*/ 527708 w 5863426"/>
              <a:gd name="connsiteY1" fmla="*/ 0 h 1218487"/>
              <a:gd name="connsiteX2" fmla="*/ 938148 w 5863426"/>
              <a:gd name="connsiteY2" fmla="*/ 0 h 1218487"/>
              <a:gd name="connsiteX3" fmla="*/ 1641759 w 5863426"/>
              <a:gd name="connsiteY3" fmla="*/ 0 h 1218487"/>
              <a:gd name="connsiteX4" fmla="*/ 2169468 w 5863426"/>
              <a:gd name="connsiteY4" fmla="*/ 0 h 1218487"/>
              <a:gd name="connsiteX5" fmla="*/ 2697176 w 5863426"/>
              <a:gd name="connsiteY5" fmla="*/ 0 h 1218487"/>
              <a:gd name="connsiteX6" fmla="*/ 3400787 w 5863426"/>
              <a:gd name="connsiteY6" fmla="*/ 0 h 1218487"/>
              <a:gd name="connsiteX7" fmla="*/ 3869861 w 5863426"/>
              <a:gd name="connsiteY7" fmla="*/ 0 h 1218487"/>
              <a:gd name="connsiteX8" fmla="*/ 4573472 w 5863426"/>
              <a:gd name="connsiteY8" fmla="*/ 0 h 1218487"/>
              <a:gd name="connsiteX9" fmla="*/ 5277083 w 5863426"/>
              <a:gd name="connsiteY9" fmla="*/ 0 h 1218487"/>
              <a:gd name="connsiteX10" fmla="*/ 5863426 w 5863426"/>
              <a:gd name="connsiteY10" fmla="*/ 0 h 1218487"/>
              <a:gd name="connsiteX11" fmla="*/ 5863426 w 5863426"/>
              <a:gd name="connsiteY11" fmla="*/ 430532 h 1218487"/>
              <a:gd name="connsiteX12" fmla="*/ 5863426 w 5863426"/>
              <a:gd name="connsiteY12" fmla="*/ 848879 h 1218487"/>
              <a:gd name="connsiteX13" fmla="*/ 5863426 w 5863426"/>
              <a:gd name="connsiteY13" fmla="*/ 1218487 h 1218487"/>
              <a:gd name="connsiteX14" fmla="*/ 5277083 w 5863426"/>
              <a:gd name="connsiteY14" fmla="*/ 1218487 h 1218487"/>
              <a:gd name="connsiteX15" fmla="*/ 4808009 w 5863426"/>
              <a:gd name="connsiteY15" fmla="*/ 1218487 h 1218487"/>
              <a:gd name="connsiteX16" fmla="*/ 4221667 w 5863426"/>
              <a:gd name="connsiteY16" fmla="*/ 1218487 h 1218487"/>
              <a:gd name="connsiteX17" fmla="*/ 3518056 w 5863426"/>
              <a:gd name="connsiteY17" fmla="*/ 1218487 h 1218487"/>
              <a:gd name="connsiteX18" fmla="*/ 2931713 w 5863426"/>
              <a:gd name="connsiteY18" fmla="*/ 1218487 h 1218487"/>
              <a:gd name="connsiteX19" fmla="*/ 2521273 w 5863426"/>
              <a:gd name="connsiteY19" fmla="*/ 1218487 h 1218487"/>
              <a:gd name="connsiteX20" fmla="*/ 2052199 w 5863426"/>
              <a:gd name="connsiteY20" fmla="*/ 1218487 h 1218487"/>
              <a:gd name="connsiteX21" fmla="*/ 1348588 w 5863426"/>
              <a:gd name="connsiteY21" fmla="*/ 1218487 h 1218487"/>
              <a:gd name="connsiteX22" fmla="*/ 762245 w 5863426"/>
              <a:gd name="connsiteY22" fmla="*/ 1218487 h 1218487"/>
              <a:gd name="connsiteX23" fmla="*/ 0 w 5863426"/>
              <a:gd name="connsiteY23" fmla="*/ 1218487 h 1218487"/>
              <a:gd name="connsiteX24" fmla="*/ 0 w 5863426"/>
              <a:gd name="connsiteY24" fmla="*/ 812325 h 1218487"/>
              <a:gd name="connsiteX25" fmla="*/ 0 w 5863426"/>
              <a:gd name="connsiteY25" fmla="*/ 442717 h 1218487"/>
              <a:gd name="connsiteX26" fmla="*/ 0 w 5863426"/>
              <a:gd name="connsiteY26" fmla="*/ 0 h 1218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863426" h="1218487" extrusionOk="0">
                <a:moveTo>
                  <a:pt x="0" y="0"/>
                </a:moveTo>
                <a:cubicBezTo>
                  <a:pt x="186281" y="-21929"/>
                  <a:pt x="330291" y="6142"/>
                  <a:pt x="527708" y="0"/>
                </a:cubicBezTo>
                <a:cubicBezTo>
                  <a:pt x="725125" y="-6142"/>
                  <a:pt x="754136" y="2091"/>
                  <a:pt x="938148" y="0"/>
                </a:cubicBezTo>
                <a:cubicBezTo>
                  <a:pt x="1122160" y="-2091"/>
                  <a:pt x="1433094" y="65490"/>
                  <a:pt x="1641759" y="0"/>
                </a:cubicBezTo>
                <a:cubicBezTo>
                  <a:pt x="1850424" y="-65490"/>
                  <a:pt x="1999983" y="51200"/>
                  <a:pt x="2169468" y="0"/>
                </a:cubicBezTo>
                <a:cubicBezTo>
                  <a:pt x="2338953" y="-51200"/>
                  <a:pt x="2531099" y="4092"/>
                  <a:pt x="2697176" y="0"/>
                </a:cubicBezTo>
                <a:cubicBezTo>
                  <a:pt x="2863253" y="-4092"/>
                  <a:pt x="3242908" y="83120"/>
                  <a:pt x="3400787" y="0"/>
                </a:cubicBezTo>
                <a:cubicBezTo>
                  <a:pt x="3558666" y="-83120"/>
                  <a:pt x="3690587" y="26215"/>
                  <a:pt x="3869861" y="0"/>
                </a:cubicBezTo>
                <a:cubicBezTo>
                  <a:pt x="4049135" y="-26215"/>
                  <a:pt x="4368339" y="43137"/>
                  <a:pt x="4573472" y="0"/>
                </a:cubicBezTo>
                <a:cubicBezTo>
                  <a:pt x="4778605" y="-43137"/>
                  <a:pt x="4993465" y="8910"/>
                  <a:pt x="5277083" y="0"/>
                </a:cubicBezTo>
                <a:cubicBezTo>
                  <a:pt x="5560701" y="-8910"/>
                  <a:pt x="5607980" y="43037"/>
                  <a:pt x="5863426" y="0"/>
                </a:cubicBezTo>
                <a:cubicBezTo>
                  <a:pt x="5865297" y="95378"/>
                  <a:pt x="5847016" y="263758"/>
                  <a:pt x="5863426" y="430532"/>
                </a:cubicBezTo>
                <a:cubicBezTo>
                  <a:pt x="5879836" y="597306"/>
                  <a:pt x="5851466" y="755116"/>
                  <a:pt x="5863426" y="848879"/>
                </a:cubicBezTo>
                <a:cubicBezTo>
                  <a:pt x="5875386" y="942642"/>
                  <a:pt x="5861335" y="1085478"/>
                  <a:pt x="5863426" y="1218487"/>
                </a:cubicBezTo>
                <a:cubicBezTo>
                  <a:pt x="5608805" y="1251579"/>
                  <a:pt x="5403703" y="1210324"/>
                  <a:pt x="5277083" y="1218487"/>
                </a:cubicBezTo>
                <a:cubicBezTo>
                  <a:pt x="5150463" y="1226650"/>
                  <a:pt x="5004786" y="1214831"/>
                  <a:pt x="4808009" y="1218487"/>
                </a:cubicBezTo>
                <a:cubicBezTo>
                  <a:pt x="4611232" y="1222143"/>
                  <a:pt x="4396301" y="1210136"/>
                  <a:pt x="4221667" y="1218487"/>
                </a:cubicBezTo>
                <a:cubicBezTo>
                  <a:pt x="4047033" y="1226838"/>
                  <a:pt x="3742191" y="1181985"/>
                  <a:pt x="3518056" y="1218487"/>
                </a:cubicBezTo>
                <a:cubicBezTo>
                  <a:pt x="3293921" y="1254989"/>
                  <a:pt x="3224420" y="1156314"/>
                  <a:pt x="2931713" y="1218487"/>
                </a:cubicBezTo>
                <a:cubicBezTo>
                  <a:pt x="2639006" y="1280660"/>
                  <a:pt x="2672343" y="1209319"/>
                  <a:pt x="2521273" y="1218487"/>
                </a:cubicBezTo>
                <a:cubicBezTo>
                  <a:pt x="2370203" y="1227655"/>
                  <a:pt x="2214639" y="1183195"/>
                  <a:pt x="2052199" y="1218487"/>
                </a:cubicBezTo>
                <a:cubicBezTo>
                  <a:pt x="1889759" y="1253779"/>
                  <a:pt x="1529098" y="1215856"/>
                  <a:pt x="1348588" y="1218487"/>
                </a:cubicBezTo>
                <a:cubicBezTo>
                  <a:pt x="1168078" y="1221118"/>
                  <a:pt x="1011867" y="1208175"/>
                  <a:pt x="762245" y="1218487"/>
                </a:cubicBezTo>
                <a:cubicBezTo>
                  <a:pt x="512623" y="1228799"/>
                  <a:pt x="297946" y="1190056"/>
                  <a:pt x="0" y="1218487"/>
                </a:cubicBezTo>
                <a:cubicBezTo>
                  <a:pt x="-15736" y="1116803"/>
                  <a:pt x="46490" y="989589"/>
                  <a:pt x="0" y="812325"/>
                </a:cubicBezTo>
                <a:cubicBezTo>
                  <a:pt x="-46490" y="635061"/>
                  <a:pt x="5243" y="614579"/>
                  <a:pt x="0" y="442717"/>
                </a:cubicBezTo>
                <a:cubicBezTo>
                  <a:pt x="-5243" y="270855"/>
                  <a:pt x="19866" y="153218"/>
                  <a:pt x="0" y="0"/>
                </a:cubicBezTo>
                <a:close/>
              </a:path>
            </a:pathLst>
          </a:custGeom>
          <a:noFill/>
          <a:ln cap="flat" cmpd="sng">
            <a:solidFill>
              <a:srgbClr val="CC6633"/>
            </a:solidFill>
            <a:miter lim="800000"/>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Roboto" panose="02000000000000000000" pitchFamily="2" charset="0"/>
              <a:ea typeface="Roboto" panose="02000000000000000000" pitchFamily="2" charset="0"/>
            </a:endParaRPr>
          </a:p>
        </p:txBody>
      </p:sp>
      <p:pic>
        <p:nvPicPr>
          <p:cNvPr id="57" name="Picture 56" descr="A black background with blue text&#10;&#10;Description automatically generated">
            <a:extLst>
              <a:ext uri="{FF2B5EF4-FFF2-40B4-BE49-F238E27FC236}">
                <a16:creationId xmlns:a16="http://schemas.microsoft.com/office/drawing/2014/main" id="{B994BF58-DDD9-EE7D-F209-EB9987813EC4}"/>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14472" y="1168628"/>
            <a:ext cx="3842731" cy="1508903"/>
          </a:xfrm>
          <a:prstGeom prst="rect">
            <a:avLst/>
          </a:prstGeom>
        </p:spPr>
      </p:pic>
      <p:sp>
        <p:nvSpPr>
          <p:cNvPr id="16" name="TextBox 15">
            <a:extLst>
              <a:ext uri="{FF2B5EF4-FFF2-40B4-BE49-F238E27FC236}">
                <a16:creationId xmlns:a16="http://schemas.microsoft.com/office/drawing/2014/main" id="{B983FF6E-139D-4093-BF93-E25CDA2B9D4E}"/>
              </a:ext>
            </a:extLst>
          </p:cNvPr>
          <p:cNvSpPr txBox="1"/>
          <p:nvPr userDrawn="1"/>
        </p:nvSpPr>
        <p:spPr>
          <a:xfrm>
            <a:off x="4953558" y="2757496"/>
            <a:ext cx="989956" cy="461665"/>
          </a:xfrm>
          <a:prstGeom prst="rect">
            <a:avLst/>
          </a:prstGeom>
          <a:noFill/>
        </p:spPr>
        <p:txBody>
          <a:bodyPr wrap="square">
            <a:spAutoFit/>
          </a:bodyPr>
          <a:lstStyle/>
          <a:p>
            <a:pPr algn="ctr"/>
            <a:r>
              <a:rPr lang="en-US" sz="2400" b="0" i="0" u="none" dirty="0">
                <a:solidFill>
                  <a:srgbClr val="FFD700"/>
                </a:solidFill>
                <a:latin typeface="Gotham" panose="02000504050000020004" pitchFamily="2" charset="0"/>
              </a:rPr>
              <a:t>Gold</a:t>
            </a:r>
          </a:p>
        </p:txBody>
      </p:sp>
      <p:sp>
        <p:nvSpPr>
          <p:cNvPr id="45" name="Rectangle 44">
            <a:extLst>
              <a:ext uri="{FF2B5EF4-FFF2-40B4-BE49-F238E27FC236}">
                <a16:creationId xmlns:a16="http://schemas.microsoft.com/office/drawing/2014/main" id="{F82B2208-958A-46F7-860B-8AE33ECBE0CD}"/>
              </a:ext>
            </a:extLst>
          </p:cNvPr>
          <p:cNvSpPr/>
          <p:nvPr userDrawn="1"/>
        </p:nvSpPr>
        <p:spPr>
          <a:xfrm>
            <a:off x="93403" y="2796477"/>
            <a:ext cx="5781977" cy="2187201"/>
          </a:xfrm>
          <a:custGeom>
            <a:avLst/>
            <a:gdLst>
              <a:gd name="connsiteX0" fmla="*/ 0 w 5781977"/>
              <a:gd name="connsiteY0" fmla="*/ 0 h 2187201"/>
              <a:gd name="connsiteX1" fmla="*/ 520378 w 5781977"/>
              <a:gd name="connsiteY1" fmla="*/ 0 h 2187201"/>
              <a:gd name="connsiteX2" fmla="*/ 925116 w 5781977"/>
              <a:gd name="connsiteY2" fmla="*/ 0 h 2187201"/>
              <a:gd name="connsiteX3" fmla="*/ 1618954 w 5781977"/>
              <a:gd name="connsiteY3" fmla="*/ 0 h 2187201"/>
              <a:gd name="connsiteX4" fmla="*/ 2139331 w 5781977"/>
              <a:gd name="connsiteY4" fmla="*/ 0 h 2187201"/>
              <a:gd name="connsiteX5" fmla="*/ 2659709 w 5781977"/>
              <a:gd name="connsiteY5" fmla="*/ 0 h 2187201"/>
              <a:gd name="connsiteX6" fmla="*/ 3353547 w 5781977"/>
              <a:gd name="connsiteY6" fmla="*/ 0 h 2187201"/>
              <a:gd name="connsiteX7" fmla="*/ 3816105 w 5781977"/>
              <a:gd name="connsiteY7" fmla="*/ 0 h 2187201"/>
              <a:gd name="connsiteX8" fmla="*/ 4509942 w 5781977"/>
              <a:gd name="connsiteY8" fmla="*/ 0 h 2187201"/>
              <a:gd name="connsiteX9" fmla="*/ 5203779 w 5781977"/>
              <a:gd name="connsiteY9" fmla="*/ 0 h 2187201"/>
              <a:gd name="connsiteX10" fmla="*/ 5781977 w 5781977"/>
              <a:gd name="connsiteY10" fmla="*/ 0 h 2187201"/>
              <a:gd name="connsiteX11" fmla="*/ 5781977 w 5781977"/>
              <a:gd name="connsiteY11" fmla="*/ 590544 h 2187201"/>
              <a:gd name="connsiteX12" fmla="*/ 5781977 w 5781977"/>
              <a:gd name="connsiteY12" fmla="*/ 1159217 h 2187201"/>
              <a:gd name="connsiteX13" fmla="*/ 5781977 w 5781977"/>
              <a:gd name="connsiteY13" fmla="*/ 1640401 h 2187201"/>
              <a:gd name="connsiteX14" fmla="*/ 5781977 w 5781977"/>
              <a:gd name="connsiteY14" fmla="*/ 2187201 h 2187201"/>
              <a:gd name="connsiteX15" fmla="*/ 5203779 w 5781977"/>
              <a:gd name="connsiteY15" fmla="*/ 2187201 h 2187201"/>
              <a:gd name="connsiteX16" fmla="*/ 4625582 w 5781977"/>
              <a:gd name="connsiteY16" fmla="*/ 2187201 h 2187201"/>
              <a:gd name="connsiteX17" fmla="*/ 3931744 w 5781977"/>
              <a:gd name="connsiteY17" fmla="*/ 2187201 h 2187201"/>
              <a:gd name="connsiteX18" fmla="*/ 3353547 w 5781977"/>
              <a:gd name="connsiteY18" fmla="*/ 2187201 h 2187201"/>
              <a:gd name="connsiteX19" fmla="*/ 2948808 w 5781977"/>
              <a:gd name="connsiteY19" fmla="*/ 2187201 h 2187201"/>
              <a:gd name="connsiteX20" fmla="*/ 2486250 w 5781977"/>
              <a:gd name="connsiteY20" fmla="*/ 2187201 h 2187201"/>
              <a:gd name="connsiteX21" fmla="*/ 1792413 w 5781977"/>
              <a:gd name="connsiteY21" fmla="*/ 2187201 h 2187201"/>
              <a:gd name="connsiteX22" fmla="*/ 1214215 w 5781977"/>
              <a:gd name="connsiteY22" fmla="*/ 2187201 h 2187201"/>
              <a:gd name="connsiteX23" fmla="*/ 751657 w 5781977"/>
              <a:gd name="connsiteY23" fmla="*/ 2187201 h 2187201"/>
              <a:gd name="connsiteX24" fmla="*/ 0 w 5781977"/>
              <a:gd name="connsiteY24" fmla="*/ 2187201 h 2187201"/>
              <a:gd name="connsiteX25" fmla="*/ 0 w 5781977"/>
              <a:gd name="connsiteY25" fmla="*/ 1706017 h 2187201"/>
              <a:gd name="connsiteX26" fmla="*/ 0 w 5781977"/>
              <a:gd name="connsiteY26" fmla="*/ 1224833 h 2187201"/>
              <a:gd name="connsiteX27" fmla="*/ 0 w 5781977"/>
              <a:gd name="connsiteY27" fmla="*/ 656160 h 2187201"/>
              <a:gd name="connsiteX28" fmla="*/ 0 w 5781977"/>
              <a:gd name="connsiteY28" fmla="*/ 0 h 2187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781977" h="2187201" extrusionOk="0">
                <a:moveTo>
                  <a:pt x="0" y="0"/>
                </a:moveTo>
                <a:cubicBezTo>
                  <a:pt x="186436" y="-24274"/>
                  <a:pt x="324331" y="19517"/>
                  <a:pt x="520378" y="0"/>
                </a:cubicBezTo>
                <a:cubicBezTo>
                  <a:pt x="716425" y="-19517"/>
                  <a:pt x="770404" y="13830"/>
                  <a:pt x="925116" y="0"/>
                </a:cubicBezTo>
                <a:cubicBezTo>
                  <a:pt x="1079828" y="-13830"/>
                  <a:pt x="1442838" y="11087"/>
                  <a:pt x="1618954" y="0"/>
                </a:cubicBezTo>
                <a:cubicBezTo>
                  <a:pt x="1795070" y="-11087"/>
                  <a:pt x="1936880" y="11677"/>
                  <a:pt x="2139331" y="0"/>
                </a:cubicBezTo>
                <a:cubicBezTo>
                  <a:pt x="2341782" y="-11677"/>
                  <a:pt x="2476635" y="35915"/>
                  <a:pt x="2659709" y="0"/>
                </a:cubicBezTo>
                <a:cubicBezTo>
                  <a:pt x="2842783" y="-35915"/>
                  <a:pt x="3182794" y="30641"/>
                  <a:pt x="3353547" y="0"/>
                </a:cubicBezTo>
                <a:cubicBezTo>
                  <a:pt x="3524300" y="-30641"/>
                  <a:pt x="3651470" y="8674"/>
                  <a:pt x="3816105" y="0"/>
                </a:cubicBezTo>
                <a:cubicBezTo>
                  <a:pt x="3980740" y="-8674"/>
                  <a:pt x="4339599" y="60814"/>
                  <a:pt x="4509942" y="0"/>
                </a:cubicBezTo>
                <a:cubicBezTo>
                  <a:pt x="4680285" y="-60814"/>
                  <a:pt x="4881133" y="38982"/>
                  <a:pt x="5203779" y="0"/>
                </a:cubicBezTo>
                <a:cubicBezTo>
                  <a:pt x="5526425" y="-38982"/>
                  <a:pt x="5658398" y="33359"/>
                  <a:pt x="5781977" y="0"/>
                </a:cubicBezTo>
                <a:cubicBezTo>
                  <a:pt x="5799668" y="136504"/>
                  <a:pt x="5781044" y="416642"/>
                  <a:pt x="5781977" y="590544"/>
                </a:cubicBezTo>
                <a:cubicBezTo>
                  <a:pt x="5782910" y="764446"/>
                  <a:pt x="5757644" y="888420"/>
                  <a:pt x="5781977" y="1159217"/>
                </a:cubicBezTo>
                <a:cubicBezTo>
                  <a:pt x="5806310" y="1430014"/>
                  <a:pt x="5740076" y="1451497"/>
                  <a:pt x="5781977" y="1640401"/>
                </a:cubicBezTo>
                <a:cubicBezTo>
                  <a:pt x="5823878" y="1829305"/>
                  <a:pt x="5768514" y="2029058"/>
                  <a:pt x="5781977" y="2187201"/>
                </a:cubicBezTo>
                <a:cubicBezTo>
                  <a:pt x="5586873" y="2242547"/>
                  <a:pt x="5407397" y="2152855"/>
                  <a:pt x="5203779" y="2187201"/>
                </a:cubicBezTo>
                <a:cubicBezTo>
                  <a:pt x="5000161" y="2221547"/>
                  <a:pt x="4848796" y="2121797"/>
                  <a:pt x="4625582" y="2187201"/>
                </a:cubicBezTo>
                <a:cubicBezTo>
                  <a:pt x="4402368" y="2252605"/>
                  <a:pt x="4237962" y="2107254"/>
                  <a:pt x="3931744" y="2187201"/>
                </a:cubicBezTo>
                <a:cubicBezTo>
                  <a:pt x="3625526" y="2267148"/>
                  <a:pt x="3494891" y="2153823"/>
                  <a:pt x="3353547" y="2187201"/>
                </a:cubicBezTo>
                <a:cubicBezTo>
                  <a:pt x="3212203" y="2220579"/>
                  <a:pt x="3128397" y="2147554"/>
                  <a:pt x="2948808" y="2187201"/>
                </a:cubicBezTo>
                <a:cubicBezTo>
                  <a:pt x="2769219" y="2226848"/>
                  <a:pt x="2594658" y="2181149"/>
                  <a:pt x="2486250" y="2187201"/>
                </a:cubicBezTo>
                <a:cubicBezTo>
                  <a:pt x="2377842" y="2193253"/>
                  <a:pt x="2110826" y="2156182"/>
                  <a:pt x="1792413" y="2187201"/>
                </a:cubicBezTo>
                <a:cubicBezTo>
                  <a:pt x="1474000" y="2218220"/>
                  <a:pt x="1483665" y="2176900"/>
                  <a:pt x="1214215" y="2187201"/>
                </a:cubicBezTo>
                <a:cubicBezTo>
                  <a:pt x="944765" y="2197502"/>
                  <a:pt x="974272" y="2135354"/>
                  <a:pt x="751657" y="2187201"/>
                </a:cubicBezTo>
                <a:cubicBezTo>
                  <a:pt x="529042" y="2239048"/>
                  <a:pt x="333853" y="2177976"/>
                  <a:pt x="0" y="2187201"/>
                </a:cubicBezTo>
                <a:cubicBezTo>
                  <a:pt x="-52413" y="2053870"/>
                  <a:pt x="1564" y="1805127"/>
                  <a:pt x="0" y="1706017"/>
                </a:cubicBezTo>
                <a:cubicBezTo>
                  <a:pt x="-1564" y="1606907"/>
                  <a:pt x="53167" y="1353767"/>
                  <a:pt x="0" y="1224833"/>
                </a:cubicBezTo>
                <a:cubicBezTo>
                  <a:pt x="-53167" y="1095899"/>
                  <a:pt x="56545" y="801403"/>
                  <a:pt x="0" y="656160"/>
                </a:cubicBezTo>
                <a:cubicBezTo>
                  <a:pt x="-56545" y="510917"/>
                  <a:pt x="2527" y="209179"/>
                  <a:pt x="0" y="0"/>
                </a:cubicBezTo>
                <a:close/>
              </a:path>
            </a:pathLst>
          </a:custGeom>
          <a:noFill/>
          <a:ln>
            <a:solidFill>
              <a:srgbClr val="FFD7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Roboto" panose="02000000000000000000" pitchFamily="2" charset="0"/>
              <a:ea typeface="Roboto" panose="02000000000000000000" pitchFamily="2" charset="0"/>
            </a:endParaRPr>
          </a:p>
        </p:txBody>
      </p:sp>
      <p:sp>
        <p:nvSpPr>
          <p:cNvPr id="47" name="Rectangle 46">
            <a:extLst>
              <a:ext uri="{FF2B5EF4-FFF2-40B4-BE49-F238E27FC236}">
                <a16:creationId xmlns:a16="http://schemas.microsoft.com/office/drawing/2014/main" id="{B17A536F-4596-4DC9-83E8-7AB189E135AD}"/>
              </a:ext>
            </a:extLst>
          </p:cNvPr>
          <p:cNvSpPr/>
          <p:nvPr userDrawn="1"/>
        </p:nvSpPr>
        <p:spPr>
          <a:xfrm>
            <a:off x="68143" y="1151389"/>
            <a:ext cx="12039810" cy="1551430"/>
          </a:xfrm>
          <a:custGeom>
            <a:avLst/>
            <a:gdLst>
              <a:gd name="connsiteX0" fmla="*/ 0 w 12039810"/>
              <a:gd name="connsiteY0" fmla="*/ 0 h 1551430"/>
              <a:gd name="connsiteX1" fmla="*/ 452926 w 12039810"/>
              <a:gd name="connsiteY1" fmla="*/ 0 h 1551430"/>
              <a:gd name="connsiteX2" fmla="*/ 665056 w 12039810"/>
              <a:gd name="connsiteY2" fmla="*/ 0 h 1551430"/>
              <a:gd name="connsiteX3" fmla="*/ 1479177 w 12039810"/>
              <a:gd name="connsiteY3" fmla="*/ 0 h 1551430"/>
              <a:gd name="connsiteX4" fmla="*/ 1932103 w 12039810"/>
              <a:gd name="connsiteY4" fmla="*/ 0 h 1551430"/>
              <a:gd name="connsiteX5" fmla="*/ 2385029 w 12039810"/>
              <a:gd name="connsiteY5" fmla="*/ 0 h 1551430"/>
              <a:gd name="connsiteX6" fmla="*/ 3199150 w 12039810"/>
              <a:gd name="connsiteY6" fmla="*/ 0 h 1551430"/>
              <a:gd name="connsiteX7" fmla="*/ 3531678 w 12039810"/>
              <a:gd name="connsiteY7" fmla="*/ 0 h 1551430"/>
              <a:gd name="connsiteX8" fmla="*/ 4345798 w 12039810"/>
              <a:gd name="connsiteY8" fmla="*/ 0 h 1551430"/>
              <a:gd name="connsiteX9" fmla="*/ 5159919 w 12039810"/>
              <a:gd name="connsiteY9" fmla="*/ 0 h 1551430"/>
              <a:gd name="connsiteX10" fmla="*/ 5733243 w 12039810"/>
              <a:gd name="connsiteY10" fmla="*/ 0 h 1551430"/>
              <a:gd name="connsiteX11" fmla="*/ 6547363 w 12039810"/>
              <a:gd name="connsiteY11" fmla="*/ 0 h 1551430"/>
              <a:gd name="connsiteX12" fmla="*/ 7000290 w 12039810"/>
              <a:gd name="connsiteY12" fmla="*/ 0 h 1551430"/>
              <a:gd name="connsiteX13" fmla="*/ 7453216 w 12039810"/>
              <a:gd name="connsiteY13" fmla="*/ 0 h 1551430"/>
              <a:gd name="connsiteX14" fmla="*/ 8146938 w 12039810"/>
              <a:gd name="connsiteY14" fmla="*/ 0 h 1551430"/>
              <a:gd name="connsiteX15" fmla="*/ 8599864 w 12039810"/>
              <a:gd name="connsiteY15" fmla="*/ 0 h 1551430"/>
              <a:gd name="connsiteX16" fmla="*/ 9413985 w 12039810"/>
              <a:gd name="connsiteY16" fmla="*/ 0 h 1551430"/>
              <a:gd name="connsiteX17" fmla="*/ 10228105 w 12039810"/>
              <a:gd name="connsiteY17" fmla="*/ 0 h 1551430"/>
              <a:gd name="connsiteX18" fmla="*/ 10801430 w 12039810"/>
              <a:gd name="connsiteY18" fmla="*/ 0 h 1551430"/>
              <a:gd name="connsiteX19" fmla="*/ 11254356 w 12039810"/>
              <a:gd name="connsiteY19" fmla="*/ 0 h 1551430"/>
              <a:gd name="connsiteX20" fmla="*/ 11466486 w 12039810"/>
              <a:gd name="connsiteY20" fmla="*/ 0 h 1551430"/>
              <a:gd name="connsiteX21" fmla="*/ 12039810 w 12039810"/>
              <a:gd name="connsiteY21" fmla="*/ 0 h 1551430"/>
              <a:gd name="connsiteX22" fmla="*/ 12039810 w 12039810"/>
              <a:gd name="connsiteY22" fmla="*/ 486115 h 1551430"/>
              <a:gd name="connsiteX23" fmla="*/ 12039810 w 12039810"/>
              <a:gd name="connsiteY23" fmla="*/ 987744 h 1551430"/>
              <a:gd name="connsiteX24" fmla="*/ 12039810 w 12039810"/>
              <a:gd name="connsiteY24" fmla="*/ 1551430 h 1551430"/>
              <a:gd name="connsiteX25" fmla="*/ 11346088 w 12039810"/>
              <a:gd name="connsiteY25" fmla="*/ 1551430 h 1551430"/>
              <a:gd name="connsiteX26" fmla="*/ 11133958 w 12039810"/>
              <a:gd name="connsiteY26" fmla="*/ 1551430 h 1551430"/>
              <a:gd name="connsiteX27" fmla="*/ 10560633 w 12039810"/>
              <a:gd name="connsiteY27" fmla="*/ 1551430 h 1551430"/>
              <a:gd name="connsiteX28" fmla="*/ 10228105 w 12039810"/>
              <a:gd name="connsiteY28" fmla="*/ 1551430 h 1551430"/>
              <a:gd name="connsiteX29" fmla="*/ 9534383 w 12039810"/>
              <a:gd name="connsiteY29" fmla="*/ 1551430 h 1551430"/>
              <a:gd name="connsiteX30" fmla="*/ 9201855 w 12039810"/>
              <a:gd name="connsiteY30" fmla="*/ 1551430 h 1551430"/>
              <a:gd name="connsiteX31" fmla="*/ 8508132 w 12039810"/>
              <a:gd name="connsiteY31" fmla="*/ 1551430 h 1551430"/>
              <a:gd name="connsiteX32" fmla="*/ 8296002 w 12039810"/>
              <a:gd name="connsiteY32" fmla="*/ 1551430 h 1551430"/>
              <a:gd name="connsiteX33" fmla="*/ 7602280 w 12039810"/>
              <a:gd name="connsiteY33" fmla="*/ 1551430 h 1551430"/>
              <a:gd name="connsiteX34" fmla="*/ 7269752 w 12039810"/>
              <a:gd name="connsiteY34" fmla="*/ 1551430 h 1551430"/>
              <a:gd name="connsiteX35" fmla="*/ 7057622 w 12039810"/>
              <a:gd name="connsiteY35" fmla="*/ 1551430 h 1551430"/>
              <a:gd name="connsiteX36" fmla="*/ 6725094 w 12039810"/>
              <a:gd name="connsiteY36" fmla="*/ 1551430 h 1551430"/>
              <a:gd name="connsiteX37" fmla="*/ 6031371 w 12039810"/>
              <a:gd name="connsiteY37" fmla="*/ 1551430 h 1551430"/>
              <a:gd name="connsiteX38" fmla="*/ 5698843 w 12039810"/>
              <a:gd name="connsiteY38" fmla="*/ 1551430 h 1551430"/>
              <a:gd name="connsiteX39" fmla="*/ 5486713 w 12039810"/>
              <a:gd name="connsiteY39" fmla="*/ 1551430 h 1551430"/>
              <a:gd name="connsiteX40" fmla="*/ 5154185 w 12039810"/>
              <a:gd name="connsiteY40" fmla="*/ 1551430 h 1551430"/>
              <a:gd name="connsiteX41" fmla="*/ 4701259 w 12039810"/>
              <a:gd name="connsiteY41" fmla="*/ 1551430 h 1551430"/>
              <a:gd name="connsiteX42" fmla="*/ 4127935 w 12039810"/>
              <a:gd name="connsiteY42" fmla="*/ 1551430 h 1551430"/>
              <a:gd name="connsiteX43" fmla="*/ 3795407 w 12039810"/>
              <a:gd name="connsiteY43" fmla="*/ 1551430 h 1551430"/>
              <a:gd name="connsiteX44" fmla="*/ 2981286 w 12039810"/>
              <a:gd name="connsiteY44" fmla="*/ 1551430 h 1551430"/>
              <a:gd name="connsiteX45" fmla="*/ 2407962 w 12039810"/>
              <a:gd name="connsiteY45" fmla="*/ 1551430 h 1551430"/>
              <a:gd name="connsiteX46" fmla="*/ 1593842 w 12039810"/>
              <a:gd name="connsiteY46" fmla="*/ 1551430 h 1551430"/>
              <a:gd name="connsiteX47" fmla="*/ 900119 w 12039810"/>
              <a:gd name="connsiteY47" fmla="*/ 1551430 h 1551430"/>
              <a:gd name="connsiteX48" fmla="*/ 0 w 12039810"/>
              <a:gd name="connsiteY48" fmla="*/ 1551430 h 1551430"/>
              <a:gd name="connsiteX49" fmla="*/ 0 w 12039810"/>
              <a:gd name="connsiteY49" fmla="*/ 1018772 h 1551430"/>
              <a:gd name="connsiteX50" fmla="*/ 0 w 12039810"/>
              <a:gd name="connsiteY50" fmla="*/ 486115 h 1551430"/>
              <a:gd name="connsiteX51" fmla="*/ 0 w 12039810"/>
              <a:gd name="connsiteY51" fmla="*/ 0 h 15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039810" h="1551430" extrusionOk="0">
                <a:moveTo>
                  <a:pt x="0" y="0"/>
                </a:moveTo>
                <a:cubicBezTo>
                  <a:pt x="200089" y="-24788"/>
                  <a:pt x="255967" y="27102"/>
                  <a:pt x="452926" y="0"/>
                </a:cubicBezTo>
                <a:cubicBezTo>
                  <a:pt x="649885" y="-27102"/>
                  <a:pt x="585094" y="2842"/>
                  <a:pt x="665056" y="0"/>
                </a:cubicBezTo>
                <a:cubicBezTo>
                  <a:pt x="745018" y="-2842"/>
                  <a:pt x="1152357" y="75851"/>
                  <a:pt x="1479177" y="0"/>
                </a:cubicBezTo>
                <a:cubicBezTo>
                  <a:pt x="1805997" y="-75851"/>
                  <a:pt x="1829119" y="36993"/>
                  <a:pt x="1932103" y="0"/>
                </a:cubicBezTo>
                <a:cubicBezTo>
                  <a:pt x="2035087" y="-36993"/>
                  <a:pt x="2271025" y="2031"/>
                  <a:pt x="2385029" y="0"/>
                </a:cubicBezTo>
                <a:cubicBezTo>
                  <a:pt x="2499033" y="-2031"/>
                  <a:pt x="2995576" y="41205"/>
                  <a:pt x="3199150" y="0"/>
                </a:cubicBezTo>
                <a:cubicBezTo>
                  <a:pt x="3402724" y="-41205"/>
                  <a:pt x="3440533" y="3665"/>
                  <a:pt x="3531678" y="0"/>
                </a:cubicBezTo>
                <a:cubicBezTo>
                  <a:pt x="3622823" y="-3665"/>
                  <a:pt x="3943922" y="56665"/>
                  <a:pt x="4345798" y="0"/>
                </a:cubicBezTo>
                <a:cubicBezTo>
                  <a:pt x="4747674" y="-56665"/>
                  <a:pt x="4836306" y="46493"/>
                  <a:pt x="5159919" y="0"/>
                </a:cubicBezTo>
                <a:cubicBezTo>
                  <a:pt x="5483532" y="-46493"/>
                  <a:pt x="5585112" y="38222"/>
                  <a:pt x="5733243" y="0"/>
                </a:cubicBezTo>
                <a:cubicBezTo>
                  <a:pt x="5881374" y="-38222"/>
                  <a:pt x="6356051" y="35215"/>
                  <a:pt x="6547363" y="0"/>
                </a:cubicBezTo>
                <a:cubicBezTo>
                  <a:pt x="6738675" y="-35215"/>
                  <a:pt x="6907338" y="4244"/>
                  <a:pt x="7000290" y="0"/>
                </a:cubicBezTo>
                <a:cubicBezTo>
                  <a:pt x="7093242" y="-4244"/>
                  <a:pt x="7315555" y="29567"/>
                  <a:pt x="7453216" y="0"/>
                </a:cubicBezTo>
                <a:cubicBezTo>
                  <a:pt x="7590877" y="-29567"/>
                  <a:pt x="7874896" y="410"/>
                  <a:pt x="8146938" y="0"/>
                </a:cubicBezTo>
                <a:cubicBezTo>
                  <a:pt x="8418980" y="-410"/>
                  <a:pt x="8392285" y="18024"/>
                  <a:pt x="8599864" y="0"/>
                </a:cubicBezTo>
                <a:cubicBezTo>
                  <a:pt x="8807443" y="-18024"/>
                  <a:pt x="9184387" y="33399"/>
                  <a:pt x="9413985" y="0"/>
                </a:cubicBezTo>
                <a:cubicBezTo>
                  <a:pt x="9643583" y="-33399"/>
                  <a:pt x="10018157" y="37734"/>
                  <a:pt x="10228105" y="0"/>
                </a:cubicBezTo>
                <a:cubicBezTo>
                  <a:pt x="10438053" y="-37734"/>
                  <a:pt x="10555318" y="65698"/>
                  <a:pt x="10801430" y="0"/>
                </a:cubicBezTo>
                <a:cubicBezTo>
                  <a:pt x="11047543" y="-65698"/>
                  <a:pt x="11079054" y="27384"/>
                  <a:pt x="11254356" y="0"/>
                </a:cubicBezTo>
                <a:cubicBezTo>
                  <a:pt x="11429658" y="-27384"/>
                  <a:pt x="11373665" y="18216"/>
                  <a:pt x="11466486" y="0"/>
                </a:cubicBezTo>
                <a:cubicBezTo>
                  <a:pt x="11559307" y="-18216"/>
                  <a:pt x="11923928" y="23773"/>
                  <a:pt x="12039810" y="0"/>
                </a:cubicBezTo>
                <a:cubicBezTo>
                  <a:pt x="12092712" y="110475"/>
                  <a:pt x="11987878" y="348230"/>
                  <a:pt x="12039810" y="486115"/>
                </a:cubicBezTo>
                <a:cubicBezTo>
                  <a:pt x="12091742" y="624001"/>
                  <a:pt x="11988043" y="866563"/>
                  <a:pt x="12039810" y="987744"/>
                </a:cubicBezTo>
                <a:cubicBezTo>
                  <a:pt x="12091577" y="1108925"/>
                  <a:pt x="11977617" y="1313254"/>
                  <a:pt x="12039810" y="1551430"/>
                </a:cubicBezTo>
                <a:cubicBezTo>
                  <a:pt x="11719899" y="1622397"/>
                  <a:pt x="11589408" y="1505343"/>
                  <a:pt x="11346088" y="1551430"/>
                </a:cubicBezTo>
                <a:cubicBezTo>
                  <a:pt x="11102768" y="1597517"/>
                  <a:pt x="11223974" y="1526285"/>
                  <a:pt x="11133958" y="1551430"/>
                </a:cubicBezTo>
                <a:cubicBezTo>
                  <a:pt x="11043942" y="1576575"/>
                  <a:pt x="10703268" y="1519653"/>
                  <a:pt x="10560633" y="1551430"/>
                </a:cubicBezTo>
                <a:cubicBezTo>
                  <a:pt x="10417999" y="1583207"/>
                  <a:pt x="10313842" y="1540306"/>
                  <a:pt x="10228105" y="1551430"/>
                </a:cubicBezTo>
                <a:cubicBezTo>
                  <a:pt x="10142368" y="1562554"/>
                  <a:pt x="9850002" y="1468958"/>
                  <a:pt x="9534383" y="1551430"/>
                </a:cubicBezTo>
                <a:cubicBezTo>
                  <a:pt x="9218764" y="1633902"/>
                  <a:pt x="9327086" y="1519591"/>
                  <a:pt x="9201855" y="1551430"/>
                </a:cubicBezTo>
                <a:cubicBezTo>
                  <a:pt x="9076624" y="1583269"/>
                  <a:pt x="8805122" y="1477231"/>
                  <a:pt x="8508132" y="1551430"/>
                </a:cubicBezTo>
                <a:cubicBezTo>
                  <a:pt x="8211142" y="1625629"/>
                  <a:pt x="8338766" y="1539214"/>
                  <a:pt x="8296002" y="1551430"/>
                </a:cubicBezTo>
                <a:cubicBezTo>
                  <a:pt x="8253238" y="1563646"/>
                  <a:pt x="7919588" y="1507515"/>
                  <a:pt x="7602280" y="1551430"/>
                </a:cubicBezTo>
                <a:cubicBezTo>
                  <a:pt x="7284972" y="1595345"/>
                  <a:pt x="7380482" y="1529017"/>
                  <a:pt x="7269752" y="1551430"/>
                </a:cubicBezTo>
                <a:cubicBezTo>
                  <a:pt x="7159022" y="1573843"/>
                  <a:pt x="7158218" y="1530421"/>
                  <a:pt x="7057622" y="1551430"/>
                </a:cubicBezTo>
                <a:cubicBezTo>
                  <a:pt x="6957026" y="1572439"/>
                  <a:pt x="6794594" y="1514021"/>
                  <a:pt x="6725094" y="1551430"/>
                </a:cubicBezTo>
                <a:cubicBezTo>
                  <a:pt x="6655594" y="1588839"/>
                  <a:pt x="6202515" y="1535846"/>
                  <a:pt x="6031371" y="1551430"/>
                </a:cubicBezTo>
                <a:cubicBezTo>
                  <a:pt x="5860227" y="1567014"/>
                  <a:pt x="5809066" y="1529514"/>
                  <a:pt x="5698843" y="1551430"/>
                </a:cubicBezTo>
                <a:cubicBezTo>
                  <a:pt x="5588620" y="1573346"/>
                  <a:pt x="5537541" y="1529476"/>
                  <a:pt x="5486713" y="1551430"/>
                </a:cubicBezTo>
                <a:cubicBezTo>
                  <a:pt x="5435885" y="1573384"/>
                  <a:pt x="5236743" y="1517236"/>
                  <a:pt x="5154185" y="1551430"/>
                </a:cubicBezTo>
                <a:cubicBezTo>
                  <a:pt x="5071627" y="1585624"/>
                  <a:pt x="4899937" y="1545934"/>
                  <a:pt x="4701259" y="1551430"/>
                </a:cubicBezTo>
                <a:cubicBezTo>
                  <a:pt x="4502581" y="1556926"/>
                  <a:pt x="4275501" y="1497091"/>
                  <a:pt x="4127935" y="1551430"/>
                </a:cubicBezTo>
                <a:cubicBezTo>
                  <a:pt x="3980369" y="1605769"/>
                  <a:pt x="3920489" y="1517763"/>
                  <a:pt x="3795407" y="1551430"/>
                </a:cubicBezTo>
                <a:cubicBezTo>
                  <a:pt x="3670325" y="1585097"/>
                  <a:pt x="3150583" y="1483564"/>
                  <a:pt x="2981286" y="1551430"/>
                </a:cubicBezTo>
                <a:cubicBezTo>
                  <a:pt x="2811989" y="1619296"/>
                  <a:pt x="2600847" y="1498282"/>
                  <a:pt x="2407962" y="1551430"/>
                </a:cubicBezTo>
                <a:cubicBezTo>
                  <a:pt x="2215077" y="1604578"/>
                  <a:pt x="1924478" y="1522339"/>
                  <a:pt x="1593842" y="1551430"/>
                </a:cubicBezTo>
                <a:cubicBezTo>
                  <a:pt x="1263206" y="1580521"/>
                  <a:pt x="1202752" y="1497420"/>
                  <a:pt x="900119" y="1551430"/>
                </a:cubicBezTo>
                <a:cubicBezTo>
                  <a:pt x="597486" y="1605440"/>
                  <a:pt x="345044" y="1456623"/>
                  <a:pt x="0" y="1551430"/>
                </a:cubicBezTo>
                <a:cubicBezTo>
                  <a:pt x="-21632" y="1354320"/>
                  <a:pt x="15483" y="1252190"/>
                  <a:pt x="0" y="1018772"/>
                </a:cubicBezTo>
                <a:cubicBezTo>
                  <a:pt x="-15483" y="785354"/>
                  <a:pt x="12345" y="690587"/>
                  <a:pt x="0" y="486115"/>
                </a:cubicBezTo>
                <a:cubicBezTo>
                  <a:pt x="-12345" y="281643"/>
                  <a:pt x="40904" y="233831"/>
                  <a:pt x="0" y="0"/>
                </a:cubicBezTo>
                <a:close/>
              </a:path>
            </a:pathLst>
          </a:custGeom>
          <a:noFill/>
          <a:ln cap="flat" cmpd="sng">
            <a:solidFill>
              <a:srgbClr val="E5E4E2"/>
            </a:solidFill>
            <a:miter lim="800000"/>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Roboto" panose="02000000000000000000" pitchFamily="2" charset="0"/>
              <a:ea typeface="Roboto" panose="02000000000000000000" pitchFamily="2" charset="0"/>
            </a:endParaRPr>
          </a:p>
        </p:txBody>
      </p:sp>
      <p:sp>
        <p:nvSpPr>
          <p:cNvPr id="15" name="TextBox 14">
            <a:extLst>
              <a:ext uri="{FF2B5EF4-FFF2-40B4-BE49-F238E27FC236}">
                <a16:creationId xmlns:a16="http://schemas.microsoft.com/office/drawing/2014/main" id="{222B4632-0054-4743-800E-AD4E07026600}"/>
              </a:ext>
            </a:extLst>
          </p:cNvPr>
          <p:cNvSpPr txBox="1"/>
          <p:nvPr userDrawn="1"/>
        </p:nvSpPr>
        <p:spPr>
          <a:xfrm>
            <a:off x="10612555" y="1123590"/>
            <a:ext cx="1556289" cy="461665"/>
          </a:xfrm>
          <a:prstGeom prst="rect">
            <a:avLst/>
          </a:prstGeom>
          <a:noFill/>
        </p:spPr>
        <p:txBody>
          <a:bodyPr wrap="square">
            <a:spAutoFit/>
          </a:bodyPr>
          <a:lstStyle/>
          <a:p>
            <a:pPr algn="ctr"/>
            <a:r>
              <a:rPr lang="en-US" sz="2400" b="0" i="0" u="none" dirty="0">
                <a:solidFill>
                  <a:srgbClr val="C0C0C0"/>
                </a:solidFill>
                <a:latin typeface="Gotham" panose="02000504050000020004" pitchFamily="2" charset="0"/>
              </a:rPr>
              <a:t>Platinum</a:t>
            </a:r>
          </a:p>
        </p:txBody>
      </p:sp>
      <p:pic>
        <p:nvPicPr>
          <p:cNvPr id="6" name="Picture 5">
            <a:extLst>
              <a:ext uri="{FF2B5EF4-FFF2-40B4-BE49-F238E27FC236}">
                <a16:creationId xmlns:a16="http://schemas.microsoft.com/office/drawing/2014/main" id="{9811C9A3-E6C7-F2D4-053B-72191941AD92}"/>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4501871" y="1667731"/>
            <a:ext cx="7465855" cy="784498"/>
          </a:xfrm>
          <a:prstGeom prst="rect">
            <a:avLst/>
          </a:prstGeom>
        </p:spPr>
      </p:pic>
      <p:pic>
        <p:nvPicPr>
          <p:cNvPr id="9" name="Picture 8" descr="A black background with white text&#10;&#10;AI-generated content may be incorrect.">
            <a:extLst>
              <a:ext uri="{FF2B5EF4-FFF2-40B4-BE49-F238E27FC236}">
                <a16:creationId xmlns:a16="http://schemas.microsoft.com/office/drawing/2014/main" id="{A2FD8B19-E11C-7E3E-6448-56423AF99B3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258171" y="2651465"/>
            <a:ext cx="6470000" cy="1607795"/>
          </a:xfrm>
          <a:prstGeom prst="rect">
            <a:avLst/>
          </a:prstGeom>
        </p:spPr>
      </p:pic>
      <p:pic>
        <p:nvPicPr>
          <p:cNvPr id="11" name="Picture 10" descr="A black background with orange letters&#10;&#10;AI-generated content may be incorrect.">
            <a:extLst>
              <a:ext uri="{FF2B5EF4-FFF2-40B4-BE49-F238E27FC236}">
                <a16:creationId xmlns:a16="http://schemas.microsoft.com/office/drawing/2014/main" id="{550DA947-DCC2-F8F7-B033-116852C3F43D}"/>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75760" y="3775516"/>
            <a:ext cx="5676275" cy="1136072"/>
          </a:xfrm>
          <a:prstGeom prst="rect">
            <a:avLst/>
          </a:prstGeom>
        </p:spPr>
      </p:pic>
      <p:pic>
        <p:nvPicPr>
          <p:cNvPr id="20" name="Picture 19" descr="A logo with a hexagon and a red and white logo&#10;&#10;AI-generated content may be incorrect.">
            <a:extLst>
              <a:ext uri="{FF2B5EF4-FFF2-40B4-BE49-F238E27FC236}">
                <a16:creationId xmlns:a16="http://schemas.microsoft.com/office/drawing/2014/main" id="{12FCC626-759A-3485-67FC-098840DF3A74}"/>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8980516" y="2953392"/>
            <a:ext cx="3123198" cy="3123198"/>
          </a:xfrm>
          <a:prstGeom prst="rect">
            <a:avLst/>
          </a:prstGeom>
        </p:spPr>
      </p:pic>
      <p:pic>
        <p:nvPicPr>
          <p:cNvPr id="23" name="Picture 22">
            <a:extLst>
              <a:ext uri="{FF2B5EF4-FFF2-40B4-BE49-F238E27FC236}">
                <a16:creationId xmlns:a16="http://schemas.microsoft.com/office/drawing/2014/main" id="{C754E451-039C-E767-7933-67FDE4C38A06}"/>
              </a:ext>
            </a:extLst>
          </p:cNvPr>
          <p:cNvPicPr>
            <a:picLocks noChangeAspect="1"/>
          </p:cNvPicPr>
          <p:nvPr userDrawn="1"/>
        </p:nvPicPr>
        <p:blipFill>
          <a:blip r:embed="rId11" cstate="print">
            <a:extLst>
              <a:ext uri="{28A0092B-C50C-407E-A947-70E740481C1C}">
                <a14:useLocalDpi xmlns:a14="http://schemas.microsoft.com/office/drawing/2010/main" val="0"/>
              </a:ext>
            </a:extLst>
          </a:blip>
          <a:srcRect/>
          <a:stretch/>
        </p:blipFill>
        <p:spPr>
          <a:xfrm>
            <a:off x="6250546" y="4911588"/>
            <a:ext cx="3800151" cy="1746802"/>
          </a:xfrm>
          <a:prstGeom prst="rect">
            <a:avLst/>
          </a:prstGeom>
        </p:spPr>
      </p:pic>
      <p:pic>
        <p:nvPicPr>
          <p:cNvPr id="22" name="Picture 21" descr="A logo with pink bull and yellow sun&#10;&#10;AI-generated content may be incorrect.">
            <a:extLst>
              <a:ext uri="{FF2B5EF4-FFF2-40B4-BE49-F238E27FC236}">
                <a16:creationId xmlns:a16="http://schemas.microsoft.com/office/drawing/2014/main" id="{9F39D8E0-4636-BD64-6154-673F58E5FE98}"/>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283847" y="5528357"/>
            <a:ext cx="1591533" cy="895237"/>
          </a:xfrm>
          <a:prstGeom prst="rect">
            <a:avLst/>
          </a:prstGeom>
        </p:spPr>
      </p:pic>
      <p:pic>
        <p:nvPicPr>
          <p:cNvPr id="26" name="Picture 25" descr="A logo with a white circle in the middle&#10;&#10;AI-generated content may be incorrect.">
            <a:extLst>
              <a:ext uri="{FF2B5EF4-FFF2-40B4-BE49-F238E27FC236}">
                <a16:creationId xmlns:a16="http://schemas.microsoft.com/office/drawing/2014/main" id="{A3CB3577-6B4E-896C-D293-3FE46E0BF6DA}"/>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239425" y="5456546"/>
            <a:ext cx="1831700" cy="1051114"/>
          </a:xfrm>
          <a:prstGeom prst="rect">
            <a:avLst/>
          </a:prstGeom>
        </p:spPr>
      </p:pic>
      <p:pic>
        <p:nvPicPr>
          <p:cNvPr id="65" name="Picture 64" descr="A blue and black text&#10;&#10;Description automatically generated">
            <a:extLst>
              <a:ext uri="{FF2B5EF4-FFF2-40B4-BE49-F238E27FC236}">
                <a16:creationId xmlns:a16="http://schemas.microsoft.com/office/drawing/2014/main" id="{007D74F5-3275-3316-DAA3-98F7483EA300}"/>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6226954" y="3029756"/>
            <a:ext cx="3548575" cy="814371"/>
          </a:xfrm>
          <a:prstGeom prst="rect">
            <a:avLst/>
          </a:prstGeom>
        </p:spPr>
      </p:pic>
      <p:pic>
        <p:nvPicPr>
          <p:cNvPr id="55" name="Picture 54">
            <a:extLst>
              <a:ext uri="{FF2B5EF4-FFF2-40B4-BE49-F238E27FC236}">
                <a16:creationId xmlns:a16="http://schemas.microsoft.com/office/drawing/2014/main" id="{C7A430C6-E222-1A40-D551-D936EEA96D41}"/>
              </a:ext>
            </a:extLst>
          </p:cNvPr>
          <p:cNvPicPr>
            <a:picLocks noChangeAspect="1"/>
          </p:cNvPicPr>
          <p:nvPr userDrawn="1"/>
        </p:nvPicPr>
        <p:blipFill>
          <a:blip r:embed="rId15" cstate="print">
            <a:extLst>
              <a:ext uri="{28A0092B-C50C-407E-A947-70E740481C1C}">
                <a14:useLocalDpi xmlns:a14="http://schemas.microsoft.com/office/drawing/2010/main" val="0"/>
              </a:ext>
            </a:extLst>
          </a:blip>
          <a:srcRect/>
          <a:stretch/>
        </p:blipFill>
        <p:spPr>
          <a:xfrm>
            <a:off x="6250546" y="4006157"/>
            <a:ext cx="3354117" cy="864935"/>
          </a:xfrm>
          <a:prstGeom prst="rect">
            <a:avLst/>
          </a:prstGeom>
        </p:spPr>
      </p:pic>
      <p:sp>
        <p:nvSpPr>
          <p:cNvPr id="17" name="TextBox 16">
            <a:extLst>
              <a:ext uri="{FF2B5EF4-FFF2-40B4-BE49-F238E27FC236}">
                <a16:creationId xmlns:a16="http://schemas.microsoft.com/office/drawing/2014/main" id="{5B7D2FA3-2116-4386-A581-63986415A76B}"/>
              </a:ext>
            </a:extLst>
          </p:cNvPr>
          <p:cNvSpPr txBox="1"/>
          <p:nvPr userDrawn="1"/>
        </p:nvSpPr>
        <p:spPr>
          <a:xfrm>
            <a:off x="11071984" y="2766139"/>
            <a:ext cx="1120030" cy="461665"/>
          </a:xfrm>
          <a:prstGeom prst="rect">
            <a:avLst/>
          </a:prstGeom>
          <a:noFill/>
        </p:spPr>
        <p:txBody>
          <a:bodyPr wrap="square">
            <a:spAutoFit/>
          </a:bodyPr>
          <a:lstStyle/>
          <a:p>
            <a:pPr algn="ctr"/>
            <a:r>
              <a:rPr lang="en-US" sz="2400" b="0" i="0" u="none" dirty="0">
                <a:solidFill>
                  <a:srgbClr val="C0C0C0"/>
                </a:solidFill>
                <a:latin typeface="Gotham" panose="02000504050000020004" pitchFamily="2" charset="0"/>
              </a:rPr>
              <a:t>Silver</a:t>
            </a:r>
          </a:p>
        </p:txBody>
      </p:sp>
    </p:spTree>
    <p:extLst>
      <p:ext uri="{BB962C8B-B14F-4D97-AF65-F5344CB8AC3E}">
        <p14:creationId xmlns:p14="http://schemas.microsoft.com/office/powerpoint/2010/main" val="304871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5A8F8C94-D36D-4B28-894C-A283A2C16D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75613" y="245534"/>
            <a:ext cx="8040774" cy="3706959"/>
          </a:xfrm>
          <a:prstGeom prst="rect">
            <a:avLst/>
          </a:prstGeom>
        </p:spPr>
      </p:pic>
      <p:pic>
        <p:nvPicPr>
          <p:cNvPr id="94" name="Picture 93">
            <a:extLst>
              <a:ext uri="{FF2B5EF4-FFF2-40B4-BE49-F238E27FC236}">
                <a16:creationId xmlns:a16="http://schemas.microsoft.com/office/drawing/2014/main" id="{CB17FA5C-E533-4343-88FA-2A12C937E8E0}"/>
              </a:ext>
            </a:extLst>
          </p:cNvPr>
          <p:cNvPicPr>
            <a:picLocks noChangeAspect="1"/>
          </p:cNvPicPr>
          <p:nvPr userDrawn="1"/>
        </p:nvPicPr>
        <p:blipFill>
          <a:blip r:embed="rId3"/>
          <a:stretch>
            <a:fillRect/>
          </a:stretch>
        </p:blipFill>
        <p:spPr>
          <a:xfrm>
            <a:off x="0" y="6791325"/>
            <a:ext cx="12192000" cy="66675"/>
          </a:xfrm>
          <a:prstGeom prst="rect">
            <a:avLst/>
          </a:prstGeom>
        </p:spPr>
      </p:pic>
      <p:sp>
        <p:nvSpPr>
          <p:cNvPr id="95" name="TextBox 94">
            <a:extLst>
              <a:ext uri="{FF2B5EF4-FFF2-40B4-BE49-F238E27FC236}">
                <a16:creationId xmlns:a16="http://schemas.microsoft.com/office/drawing/2014/main" id="{E4C8D901-2491-4B7F-BE04-A85F995557BF}"/>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sp>
        <p:nvSpPr>
          <p:cNvPr id="2" name="TextBox 1">
            <a:extLst>
              <a:ext uri="{FF2B5EF4-FFF2-40B4-BE49-F238E27FC236}">
                <a16:creationId xmlns:a16="http://schemas.microsoft.com/office/drawing/2014/main" id="{BFA0C982-A950-4468-94DF-C6BDC5E6E7D2}"/>
              </a:ext>
            </a:extLst>
          </p:cNvPr>
          <p:cNvSpPr txBox="1"/>
          <p:nvPr userDrawn="1"/>
        </p:nvSpPr>
        <p:spPr>
          <a:xfrm>
            <a:off x="1257299" y="4216248"/>
            <a:ext cx="9897036" cy="2123658"/>
          </a:xfrm>
          <a:prstGeom prst="rect">
            <a:avLst/>
          </a:prstGeom>
          <a:noFill/>
        </p:spPr>
        <p:txBody>
          <a:bodyPr wrap="square" rtlCol="0">
            <a:spAutoFit/>
          </a:bodyPr>
          <a:lstStyle/>
          <a:p>
            <a:pPr algn="ctr"/>
            <a:r>
              <a:rPr lang="en-GB" sz="4400" dirty="0"/>
              <a:t>Monthly Meetings</a:t>
            </a:r>
            <a:br>
              <a:rPr lang="en-GB" sz="4400" dirty="0"/>
            </a:br>
            <a:r>
              <a:rPr lang="en-GB" sz="4400" dirty="0"/>
              <a:t>3rd Wednesday of each month </a:t>
            </a:r>
            <a:br>
              <a:rPr lang="en-GB" sz="4400" dirty="0"/>
            </a:br>
            <a:r>
              <a:rPr lang="en-GB" sz="4400" dirty="0"/>
              <a:t>jssug.org</a:t>
            </a:r>
            <a:endParaRPr lang="en-US" sz="4400" b="0" i="0" dirty="0" err="1">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3626527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Add icons">
    <p:bg>
      <p:bgPr>
        <a:solidFill>
          <a:schemeClr val="bg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C022148E-A118-4C81-BD07-C2FDB656F5C0}"/>
              </a:ext>
            </a:extLst>
          </p:cNvPr>
          <p:cNvSpPr>
            <a:spLocks noGrp="1"/>
          </p:cNvSpPr>
          <p:nvPr>
            <p:ph type="title" hasCustomPrompt="1"/>
          </p:nvPr>
        </p:nvSpPr>
        <p:spPr>
          <a:xfrm>
            <a:off x="434091" y="1822720"/>
            <a:ext cx="7982322" cy="1935532"/>
          </a:xfrm>
        </p:spPr>
        <p:txBody>
          <a:bodyPr anchor="t">
            <a:noAutofit/>
          </a:bodyPr>
          <a:lstStyle>
            <a:lvl1pPr>
              <a:defRPr sz="4400" b="1" i="0">
                <a:solidFill>
                  <a:schemeClr val="accent2"/>
                </a:solidFill>
                <a:latin typeface="IBM Plex Sans" panose="020B0503050203000203" pitchFamily="34" charset="77"/>
              </a:defRPr>
            </a:lvl1pPr>
          </a:lstStyle>
          <a:p>
            <a:r>
              <a:rPr lang="en-GB"/>
              <a:t>Session Title goes here</a:t>
            </a:r>
            <a:endParaRPr lang="en-US"/>
          </a:p>
        </p:txBody>
      </p:sp>
      <p:sp>
        <p:nvSpPr>
          <p:cNvPr id="33" name="Content Placeholder 2">
            <a:extLst>
              <a:ext uri="{FF2B5EF4-FFF2-40B4-BE49-F238E27FC236}">
                <a16:creationId xmlns:a16="http://schemas.microsoft.com/office/drawing/2014/main" id="{69C0475C-10A6-4832-A8CB-FD4A54DE3068}"/>
              </a:ext>
            </a:extLst>
          </p:cNvPr>
          <p:cNvSpPr>
            <a:spLocks noGrp="1"/>
          </p:cNvSpPr>
          <p:nvPr>
            <p:ph idx="11" hasCustomPrompt="1"/>
          </p:nvPr>
        </p:nvSpPr>
        <p:spPr>
          <a:xfrm>
            <a:off x="424541" y="4712654"/>
            <a:ext cx="6116493" cy="553208"/>
          </a:xfrm>
        </p:spPr>
        <p:txBody>
          <a:bodyPr anchor="ctr">
            <a:normAutofit/>
          </a:bodyPr>
          <a:lstStyle>
            <a:lvl1pPr marL="0" indent="0">
              <a:lnSpc>
                <a:spcPct val="100000"/>
              </a:lnSpc>
              <a:buNone/>
              <a:defRPr sz="2800" b="1"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Name</a:t>
            </a:r>
          </a:p>
        </p:txBody>
      </p:sp>
      <p:sp>
        <p:nvSpPr>
          <p:cNvPr id="34" name="Content Placeholder 2">
            <a:extLst>
              <a:ext uri="{FF2B5EF4-FFF2-40B4-BE49-F238E27FC236}">
                <a16:creationId xmlns:a16="http://schemas.microsoft.com/office/drawing/2014/main" id="{A2D07DB7-7A1F-4BA3-832B-AD0119F2AC20}"/>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35" name="Content Placeholder 2">
            <a:extLst>
              <a:ext uri="{FF2B5EF4-FFF2-40B4-BE49-F238E27FC236}">
                <a16:creationId xmlns:a16="http://schemas.microsoft.com/office/drawing/2014/main" id="{9E95EA5C-DB1A-4340-9A9B-6FBA15131DCC}"/>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pic>
        <p:nvPicPr>
          <p:cNvPr id="36" name="Picture 35">
            <a:extLst>
              <a:ext uri="{FF2B5EF4-FFF2-40B4-BE49-F238E27FC236}">
                <a16:creationId xmlns:a16="http://schemas.microsoft.com/office/drawing/2014/main" id="{4F739FB1-E9E4-486C-9F12-3B357C6B62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354499" y="4381629"/>
            <a:ext cx="4412959" cy="2034463"/>
          </a:xfrm>
          <a:prstGeom prst="rect">
            <a:avLst/>
          </a:prstGeom>
        </p:spPr>
      </p:pic>
      <p:pic>
        <p:nvPicPr>
          <p:cNvPr id="37" name="Picture 36">
            <a:extLst>
              <a:ext uri="{FF2B5EF4-FFF2-40B4-BE49-F238E27FC236}">
                <a16:creationId xmlns:a16="http://schemas.microsoft.com/office/drawing/2014/main" id="{3FBD7D9D-79E9-4C49-A6A9-18BA276C10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468441" y="310289"/>
            <a:ext cx="7558170" cy="1063486"/>
          </a:xfrm>
          <a:prstGeom prst="rect">
            <a:avLst/>
          </a:prstGeom>
        </p:spPr>
      </p:pic>
      <p:pic>
        <p:nvPicPr>
          <p:cNvPr id="39" name="Picture 38">
            <a:extLst>
              <a:ext uri="{FF2B5EF4-FFF2-40B4-BE49-F238E27FC236}">
                <a16:creationId xmlns:a16="http://schemas.microsoft.com/office/drawing/2014/main" id="{D3634AEE-798E-45DB-BA4A-87DC9C08E1C5}"/>
              </a:ext>
            </a:extLst>
          </p:cNvPr>
          <p:cNvPicPr>
            <a:picLocks noChangeAspect="1"/>
          </p:cNvPicPr>
          <p:nvPr userDrawn="1"/>
        </p:nvPicPr>
        <p:blipFill>
          <a:blip r:embed="rId4"/>
          <a:stretch>
            <a:fillRect/>
          </a:stretch>
        </p:blipFill>
        <p:spPr>
          <a:xfrm>
            <a:off x="0" y="6791325"/>
            <a:ext cx="12192000" cy="66675"/>
          </a:xfrm>
          <a:prstGeom prst="rect">
            <a:avLst/>
          </a:prstGeom>
        </p:spPr>
      </p:pic>
      <p:sp>
        <p:nvSpPr>
          <p:cNvPr id="40" name="TextBox 39">
            <a:extLst>
              <a:ext uri="{FF2B5EF4-FFF2-40B4-BE49-F238E27FC236}">
                <a16:creationId xmlns:a16="http://schemas.microsoft.com/office/drawing/2014/main" id="{D17DE9BB-E60E-4883-8AF9-ADD27D8F133E}"/>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5560858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peaker bio">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D74CC3F-A43F-7247-8851-E564DEF82EFC}"/>
              </a:ext>
            </a:extLst>
          </p:cNvPr>
          <p:cNvPicPr>
            <a:picLocks noChangeAspect="1"/>
          </p:cNvPicPr>
          <p:nvPr userDrawn="1"/>
        </p:nvPicPr>
        <p:blipFill>
          <a:blip r:embed="rId2"/>
          <a:stretch>
            <a:fillRect/>
          </a:stretch>
        </p:blipFill>
        <p:spPr>
          <a:xfrm>
            <a:off x="0" y="6791325"/>
            <a:ext cx="12192000" cy="66675"/>
          </a:xfrm>
          <a:prstGeom prst="rect">
            <a:avLst/>
          </a:prstGeom>
        </p:spPr>
      </p:pic>
      <p:sp>
        <p:nvSpPr>
          <p:cNvPr id="16" name="Title 1">
            <a:extLst>
              <a:ext uri="{FF2B5EF4-FFF2-40B4-BE49-F238E27FC236}">
                <a16:creationId xmlns:a16="http://schemas.microsoft.com/office/drawing/2014/main" id="{011C7A70-1A27-8C46-B788-29D87A2F4A48}"/>
              </a:ext>
            </a:extLst>
          </p:cNvPr>
          <p:cNvSpPr>
            <a:spLocks noGrp="1"/>
          </p:cNvSpPr>
          <p:nvPr>
            <p:ph type="title" hasCustomPrompt="1"/>
          </p:nvPr>
        </p:nvSpPr>
        <p:spPr>
          <a:xfrm>
            <a:off x="424541" y="451274"/>
            <a:ext cx="6137623" cy="711882"/>
          </a:xfrm>
        </p:spPr>
        <p:txBody>
          <a:bodyPr>
            <a:noAutofit/>
          </a:bodyPr>
          <a:lstStyle>
            <a:lvl1pPr marL="0" marR="0" indent="0" algn="l" defTabSz="914400" rtl="0" eaLnBrk="1" fontAlgn="base" latinLnBrk="0" hangingPunct="1">
              <a:lnSpc>
                <a:spcPct val="90000"/>
              </a:lnSpc>
              <a:spcBef>
                <a:spcPct val="0"/>
              </a:spcBef>
              <a:spcAft>
                <a:spcPct val="0"/>
              </a:spcAft>
              <a:buClrTx/>
              <a:buSzTx/>
              <a:buFontTx/>
              <a:buNone/>
              <a:tabLst/>
              <a:defRPr sz="6000" b="1" i="0">
                <a:solidFill>
                  <a:schemeClr val="accent2"/>
                </a:solidFill>
                <a:latin typeface="IBM Plex Sans" panose="020B0503050203000203" pitchFamily="34" charset="77"/>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a:t>FirstName</a:t>
            </a:r>
            <a:endParaRPr lang="en-US"/>
          </a:p>
        </p:txBody>
      </p:sp>
      <p:sp>
        <p:nvSpPr>
          <p:cNvPr id="18" name="Content Placeholder 2">
            <a:extLst>
              <a:ext uri="{FF2B5EF4-FFF2-40B4-BE49-F238E27FC236}">
                <a16:creationId xmlns:a16="http://schemas.microsoft.com/office/drawing/2014/main" id="{66227045-61B0-9544-AEC3-12180B09CBA3}"/>
              </a:ext>
            </a:extLst>
          </p:cNvPr>
          <p:cNvSpPr>
            <a:spLocks noGrp="1"/>
          </p:cNvSpPr>
          <p:nvPr>
            <p:ph idx="1" hasCustomPrompt="1"/>
          </p:nvPr>
        </p:nvSpPr>
        <p:spPr>
          <a:xfrm>
            <a:off x="424542" y="2560817"/>
            <a:ext cx="6035252" cy="647786"/>
          </a:xfrm>
        </p:spPr>
        <p:txBody>
          <a:bodyPr anchor="t">
            <a:noAutofit/>
          </a:bodyPr>
          <a:lstStyle>
            <a:lvl1pPr marL="0" indent="0">
              <a:lnSpc>
                <a:spcPct val="100000"/>
              </a:lnSpc>
              <a:buNone/>
              <a:defRPr sz="36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Job title</a:t>
            </a:r>
          </a:p>
        </p:txBody>
      </p:sp>
      <p:sp>
        <p:nvSpPr>
          <p:cNvPr id="3" name="Picture Placeholder 2">
            <a:extLst>
              <a:ext uri="{FF2B5EF4-FFF2-40B4-BE49-F238E27FC236}">
                <a16:creationId xmlns:a16="http://schemas.microsoft.com/office/drawing/2014/main" id="{088977B7-700C-C149-8536-47AB7A78B9E3}"/>
              </a:ext>
            </a:extLst>
          </p:cNvPr>
          <p:cNvSpPr>
            <a:spLocks noGrp="1"/>
          </p:cNvSpPr>
          <p:nvPr>
            <p:ph type="pic" sz="quarter" idx="15"/>
          </p:nvPr>
        </p:nvSpPr>
        <p:spPr>
          <a:xfrm>
            <a:off x="6702439" y="378547"/>
            <a:ext cx="1685405" cy="1685405"/>
          </a:xfrm>
          <a:prstGeom prst="ellipse">
            <a:avLst/>
          </a:prstGeom>
          <a:solidFill>
            <a:schemeClr val="bg1">
              <a:lumMod val="95000"/>
            </a:schemeClr>
          </a:solidFill>
        </p:spPr>
        <p:txBody>
          <a:bodyPr/>
          <a:lstStyle/>
          <a:p>
            <a:endParaRPr lang="en-US"/>
          </a:p>
        </p:txBody>
      </p:sp>
      <p:sp>
        <p:nvSpPr>
          <p:cNvPr id="22" name="Content Placeholder 2">
            <a:extLst>
              <a:ext uri="{FF2B5EF4-FFF2-40B4-BE49-F238E27FC236}">
                <a16:creationId xmlns:a16="http://schemas.microsoft.com/office/drawing/2014/main" id="{61A01EAC-4EF5-AE4F-970E-2C5157FA52A4}"/>
              </a:ext>
            </a:extLst>
          </p:cNvPr>
          <p:cNvSpPr>
            <a:spLocks noGrp="1"/>
          </p:cNvSpPr>
          <p:nvPr>
            <p:ph idx="12" hasCustomPrompt="1"/>
          </p:nvPr>
        </p:nvSpPr>
        <p:spPr>
          <a:xfrm>
            <a:off x="858416" y="4673325"/>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23" name="Content Placeholder 2">
            <a:extLst>
              <a:ext uri="{FF2B5EF4-FFF2-40B4-BE49-F238E27FC236}">
                <a16:creationId xmlns:a16="http://schemas.microsoft.com/office/drawing/2014/main" id="{8FB3DAF8-2F81-FC4D-8CB0-8C0CB1AA4D40}"/>
              </a:ext>
            </a:extLst>
          </p:cNvPr>
          <p:cNvSpPr>
            <a:spLocks noGrp="1"/>
          </p:cNvSpPr>
          <p:nvPr>
            <p:ph idx="13" hasCustomPrompt="1"/>
          </p:nvPr>
        </p:nvSpPr>
        <p:spPr>
          <a:xfrm>
            <a:off x="858416" y="5244387"/>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24" name="Content Placeholder 2">
            <a:extLst>
              <a:ext uri="{FF2B5EF4-FFF2-40B4-BE49-F238E27FC236}">
                <a16:creationId xmlns:a16="http://schemas.microsoft.com/office/drawing/2014/main" id="{85B937D2-7E45-D541-81A8-ABE79A9EE496}"/>
              </a:ext>
            </a:extLst>
          </p:cNvPr>
          <p:cNvSpPr>
            <a:spLocks noGrp="1"/>
          </p:cNvSpPr>
          <p:nvPr>
            <p:ph idx="14" hasCustomPrompt="1"/>
          </p:nvPr>
        </p:nvSpPr>
        <p:spPr>
          <a:xfrm>
            <a:off x="858416" y="5815450"/>
            <a:ext cx="5601378" cy="553208"/>
          </a:xfrm>
        </p:spPr>
        <p:txBody>
          <a:bodyPr anchor="ctr">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31" name="Content Placeholder 2">
            <a:extLst>
              <a:ext uri="{FF2B5EF4-FFF2-40B4-BE49-F238E27FC236}">
                <a16:creationId xmlns:a16="http://schemas.microsoft.com/office/drawing/2014/main" id="{540AA7F0-2E50-214E-9056-0901887064EF}"/>
              </a:ext>
            </a:extLst>
          </p:cNvPr>
          <p:cNvSpPr>
            <a:spLocks noGrp="1"/>
          </p:cNvSpPr>
          <p:nvPr>
            <p:ph idx="17" hasCustomPrompt="1"/>
          </p:nvPr>
        </p:nvSpPr>
        <p:spPr>
          <a:xfrm>
            <a:off x="424542" y="3219579"/>
            <a:ext cx="6035252" cy="647786"/>
          </a:xfrm>
        </p:spPr>
        <p:txBody>
          <a:bodyPr anchor="t">
            <a:normAutofit/>
          </a:bodyPr>
          <a:lstStyle>
            <a:lvl1pPr marL="0" indent="0">
              <a:lnSpc>
                <a:spcPct val="100000"/>
              </a:lnSpc>
              <a:buNone/>
              <a:defRPr sz="3600" b="0"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Organization/business</a:t>
            </a:r>
          </a:p>
        </p:txBody>
      </p:sp>
      <p:sp>
        <p:nvSpPr>
          <p:cNvPr id="33" name="Content Placeholder 2">
            <a:extLst>
              <a:ext uri="{FF2B5EF4-FFF2-40B4-BE49-F238E27FC236}">
                <a16:creationId xmlns:a16="http://schemas.microsoft.com/office/drawing/2014/main" id="{9FA89709-76ED-224C-B4CF-D07271807FC5}"/>
              </a:ext>
            </a:extLst>
          </p:cNvPr>
          <p:cNvSpPr>
            <a:spLocks noGrp="1"/>
          </p:cNvSpPr>
          <p:nvPr>
            <p:ph idx="18" hasCustomPrompt="1"/>
          </p:nvPr>
        </p:nvSpPr>
        <p:spPr>
          <a:xfrm>
            <a:off x="6702439" y="2560817"/>
            <a:ext cx="5065019" cy="3400712"/>
          </a:xfrm>
        </p:spPr>
        <p:txBody>
          <a:bodyPr anchor="t">
            <a:normAutofit/>
          </a:bodyPr>
          <a:lstStyle>
            <a:lvl1pPr marL="342900" indent="-342900">
              <a:lnSpc>
                <a:spcPct val="114000"/>
              </a:lnSpc>
              <a:buFont typeface="Arial" panose="020B0604020202020204" pitchFamily="34" charset="0"/>
              <a:buChar char="•"/>
              <a:defRPr sz="2400" b="0"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About you</a:t>
            </a:r>
          </a:p>
        </p:txBody>
      </p:sp>
      <p:sp>
        <p:nvSpPr>
          <p:cNvPr id="42" name="Text Placeholder 41">
            <a:extLst>
              <a:ext uri="{FF2B5EF4-FFF2-40B4-BE49-F238E27FC236}">
                <a16:creationId xmlns:a16="http://schemas.microsoft.com/office/drawing/2014/main" id="{0D2292A1-4831-8743-BC26-539A0B82004C}"/>
              </a:ext>
            </a:extLst>
          </p:cNvPr>
          <p:cNvSpPr>
            <a:spLocks noGrp="1"/>
          </p:cNvSpPr>
          <p:nvPr>
            <p:ph type="body" sz="quarter" idx="20" hasCustomPrompt="1"/>
          </p:nvPr>
        </p:nvSpPr>
        <p:spPr>
          <a:xfrm>
            <a:off x="424541" y="1168024"/>
            <a:ext cx="6137624" cy="711882"/>
          </a:xfrm>
        </p:spPr>
        <p:txBody>
          <a:bodyPr anchor="t">
            <a:noAutofit/>
          </a:bodyPr>
          <a:lstStyle>
            <a:lvl1pPr marL="0" indent="0">
              <a:lnSpc>
                <a:spcPct val="90000"/>
              </a:lnSpc>
              <a:buNone/>
              <a:defRPr sz="6000" b="1" i="0">
                <a:latin typeface="IBM Plex Sans" panose="020B0503050203000203" pitchFamily="34" charset="77"/>
              </a:defRPr>
            </a:lvl1pPr>
          </a:lstStyle>
          <a:p>
            <a:pPr lvl="0"/>
            <a:r>
              <a:rPr lang="en-US" err="1"/>
              <a:t>SecondName</a:t>
            </a:r>
            <a:endParaRPr lang="en-US"/>
          </a:p>
        </p:txBody>
      </p:sp>
      <p:pic>
        <p:nvPicPr>
          <p:cNvPr id="14" name="Picture 13">
            <a:extLst>
              <a:ext uri="{FF2B5EF4-FFF2-40B4-BE49-F238E27FC236}">
                <a16:creationId xmlns:a16="http://schemas.microsoft.com/office/drawing/2014/main" id="{0A208F2E-40B5-4B3B-AAF2-A84D05C92451}"/>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15095845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valuation slide">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userDrawn="1"/>
        </p:nvSpPr>
        <p:spPr>
          <a:xfrm>
            <a:off x="424542" y="537285"/>
            <a:ext cx="9583057" cy="1015663"/>
          </a:xfrm>
          <a:prstGeom prst="rect">
            <a:avLst/>
          </a:prstGeom>
          <a:noFill/>
        </p:spPr>
        <p:txBody>
          <a:bodyPr wrap="square" rtlCol="0">
            <a:spAutoFit/>
          </a:bodyPr>
          <a:lstStyle/>
          <a:p>
            <a:pPr algn="l"/>
            <a:r>
              <a:rPr lang="en-US" sz="6000" b="1" i="0">
                <a:solidFill>
                  <a:schemeClr val="tx1"/>
                </a:solidFill>
                <a:latin typeface="IBM Plex Sans" panose="020B0503050203000203" pitchFamily="34" charset="77"/>
                <a:ea typeface="Roboto" panose="02000000000000000000" pitchFamily="2" charset="0"/>
              </a:rPr>
              <a:t>Session evaluation</a:t>
            </a:r>
          </a:p>
        </p:txBody>
      </p:sp>
      <p:sp>
        <p:nvSpPr>
          <p:cNvPr id="26" name="TextBox 25">
            <a:extLst>
              <a:ext uri="{FF2B5EF4-FFF2-40B4-BE49-F238E27FC236}">
                <a16:creationId xmlns:a16="http://schemas.microsoft.com/office/drawing/2014/main" id="{FEDC7C0B-1DAB-8544-9AAC-01B9C9A7782C}"/>
              </a:ext>
            </a:extLst>
          </p:cNvPr>
          <p:cNvSpPr txBox="1"/>
          <p:nvPr userDrawn="1"/>
        </p:nvSpPr>
        <p:spPr>
          <a:xfrm>
            <a:off x="424542" y="1415901"/>
            <a:ext cx="9583057" cy="769441"/>
          </a:xfrm>
          <a:prstGeom prst="rect">
            <a:avLst/>
          </a:prstGeom>
          <a:noFill/>
        </p:spPr>
        <p:txBody>
          <a:bodyPr wrap="square" rtlCol="0">
            <a:spAutoFit/>
          </a:bodyPr>
          <a:lstStyle/>
          <a:p>
            <a:pPr algn="l"/>
            <a:r>
              <a:rPr lang="en-GB" sz="4400" b="0" i="0" dirty="0">
                <a:solidFill>
                  <a:schemeClr val="tx1"/>
                </a:solidFill>
                <a:latin typeface="IBM Plex Sans" panose="020B0503050203000203" pitchFamily="34" charset="77"/>
              </a:rPr>
              <a:t>Your feedback is important to us</a:t>
            </a:r>
            <a:endParaRPr lang="en-US" sz="4400" b="0" i="0" dirty="0">
              <a:solidFill>
                <a:schemeClr val="tx1"/>
              </a:solidFill>
              <a:latin typeface="IBM Plex Sans" panose="020B0503050203000203" pitchFamily="34" charset="77"/>
              <a:ea typeface="Roboto" panose="02000000000000000000" pitchFamily="2" charset="0"/>
            </a:endParaRPr>
          </a:p>
        </p:txBody>
      </p:sp>
      <p:sp>
        <p:nvSpPr>
          <p:cNvPr id="27" name="TextBox 26">
            <a:extLst>
              <a:ext uri="{FF2B5EF4-FFF2-40B4-BE49-F238E27FC236}">
                <a16:creationId xmlns:a16="http://schemas.microsoft.com/office/drawing/2014/main" id="{5AF22D7A-4ABB-6245-8502-18EF607330AF}"/>
              </a:ext>
            </a:extLst>
          </p:cNvPr>
          <p:cNvSpPr txBox="1"/>
          <p:nvPr userDrawn="1"/>
        </p:nvSpPr>
        <p:spPr>
          <a:xfrm>
            <a:off x="424541" y="3361753"/>
            <a:ext cx="9583057" cy="1200329"/>
          </a:xfrm>
          <a:prstGeom prst="rect">
            <a:avLst/>
          </a:prstGeom>
          <a:noFill/>
        </p:spPr>
        <p:txBody>
          <a:bodyPr wrap="square" rtlCol="0">
            <a:spAutoFit/>
          </a:bodyPr>
          <a:lstStyle/>
          <a:p>
            <a:pPr algn="l"/>
            <a:r>
              <a:rPr lang="en-GB" sz="3600" b="1" i="0" dirty="0">
                <a:solidFill>
                  <a:schemeClr val="tx1"/>
                </a:solidFill>
                <a:latin typeface="IBM Plex Sans" panose="020B0503050203000203" pitchFamily="34" charset="77"/>
              </a:rPr>
              <a:t>Please fill out your session evaluation and hand to speaker!</a:t>
            </a:r>
            <a:endParaRPr lang="en-US" sz="3600" b="1" i="0" dirty="0">
              <a:solidFill>
                <a:schemeClr val="tx1"/>
              </a:solidFill>
              <a:latin typeface="IBM Plex Sans" panose="020B0503050203000203" pitchFamily="34" charset="77"/>
              <a:ea typeface="Roboto" panose="02000000000000000000" pitchFamily="2" charset="0"/>
            </a:endParaRPr>
          </a:p>
        </p:txBody>
      </p:sp>
      <p:pic>
        <p:nvPicPr>
          <p:cNvPr id="14" name="Picture 13">
            <a:extLst>
              <a:ext uri="{FF2B5EF4-FFF2-40B4-BE49-F238E27FC236}">
                <a16:creationId xmlns:a16="http://schemas.microsoft.com/office/drawing/2014/main" id="{9B4CEF79-C672-4D27-A074-87AF6BBA257E}"/>
              </a:ext>
            </a:extLst>
          </p:cNvPr>
          <p:cNvPicPr>
            <a:picLocks noChangeAspect="1"/>
          </p:cNvPicPr>
          <p:nvPr userDrawn="1"/>
        </p:nvPicPr>
        <p:blipFill>
          <a:blip r:embed="rId2"/>
          <a:stretch>
            <a:fillRect/>
          </a:stretch>
        </p:blipFill>
        <p:spPr>
          <a:xfrm>
            <a:off x="0" y="6791325"/>
            <a:ext cx="12192000" cy="66675"/>
          </a:xfrm>
          <a:prstGeom prst="rect">
            <a:avLst/>
          </a:prstGeom>
        </p:spPr>
      </p:pic>
      <p:sp>
        <p:nvSpPr>
          <p:cNvPr id="15" name="TextBox 14">
            <a:extLst>
              <a:ext uri="{FF2B5EF4-FFF2-40B4-BE49-F238E27FC236}">
                <a16:creationId xmlns:a16="http://schemas.microsoft.com/office/drawing/2014/main" id="{61F7F81A-D121-4B34-A867-E38733B2F707}"/>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CC10A771-D7B9-2CEE-FCF7-C3C32B29B6EC}"/>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16364730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ank you slide">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userDrawn="1"/>
        </p:nvSpPr>
        <p:spPr>
          <a:xfrm>
            <a:off x="424542" y="537285"/>
            <a:ext cx="6159500" cy="1015663"/>
          </a:xfrm>
          <a:prstGeom prst="rect">
            <a:avLst/>
          </a:prstGeom>
          <a:noFill/>
        </p:spPr>
        <p:txBody>
          <a:bodyPr wrap="square" rtlCol="0">
            <a:spAutoFit/>
          </a:bodyPr>
          <a:lstStyle/>
          <a:p>
            <a:pPr algn="l"/>
            <a:r>
              <a:rPr lang="en-US" sz="6000" b="1" i="0">
                <a:solidFill>
                  <a:schemeClr val="tx1"/>
                </a:solidFill>
                <a:latin typeface="IBM Plex Sans" panose="020B0503050203000203" pitchFamily="34" charset="77"/>
                <a:ea typeface="Roboto" panose="02000000000000000000" pitchFamily="2" charset="0"/>
              </a:rPr>
              <a:t>Thank you</a:t>
            </a:r>
          </a:p>
        </p:txBody>
      </p:sp>
      <p:sp>
        <p:nvSpPr>
          <p:cNvPr id="13" name="Title 1">
            <a:extLst>
              <a:ext uri="{FF2B5EF4-FFF2-40B4-BE49-F238E27FC236}">
                <a16:creationId xmlns:a16="http://schemas.microsoft.com/office/drawing/2014/main" id="{6646216E-29A2-A247-99CE-007D67912A79}"/>
              </a:ext>
            </a:extLst>
          </p:cNvPr>
          <p:cNvSpPr>
            <a:spLocks noGrp="1"/>
          </p:cNvSpPr>
          <p:nvPr>
            <p:ph type="title"/>
          </p:nvPr>
        </p:nvSpPr>
        <p:spPr>
          <a:xfrm>
            <a:off x="424542" y="1492289"/>
            <a:ext cx="9383009" cy="1935532"/>
          </a:xfrm>
        </p:spPr>
        <p:txBody>
          <a:bodyPr anchor="t">
            <a:noAutofit/>
          </a:bodyPr>
          <a:lstStyle>
            <a:lvl1pPr>
              <a:defRPr sz="4400" b="0" i="0">
                <a:solidFill>
                  <a:schemeClr val="tx1"/>
                </a:solidFill>
                <a:latin typeface="IBM Plex Sans" panose="020B0503050203000203" pitchFamily="34" charset="77"/>
              </a:defRPr>
            </a:lvl1pPr>
          </a:lstStyle>
          <a:p>
            <a:r>
              <a:rPr lang="en-GB"/>
              <a:t>Click to edit Master title style</a:t>
            </a:r>
            <a:endParaRPr lang="en-US"/>
          </a:p>
        </p:txBody>
      </p:sp>
      <p:sp>
        <p:nvSpPr>
          <p:cNvPr id="15" name="Content Placeholder 2">
            <a:extLst>
              <a:ext uri="{FF2B5EF4-FFF2-40B4-BE49-F238E27FC236}">
                <a16:creationId xmlns:a16="http://schemas.microsoft.com/office/drawing/2014/main" id="{9DAEEB18-91E1-3F42-8D9D-5E0430A0A876}"/>
              </a:ext>
            </a:extLst>
          </p:cNvPr>
          <p:cNvSpPr>
            <a:spLocks noGrp="1"/>
          </p:cNvSpPr>
          <p:nvPr>
            <p:ph idx="11" hasCustomPrompt="1"/>
          </p:nvPr>
        </p:nvSpPr>
        <p:spPr>
          <a:xfrm>
            <a:off x="424542" y="4141591"/>
            <a:ext cx="6116493" cy="553208"/>
          </a:xfrm>
        </p:spPr>
        <p:txBody>
          <a:bodyPr anchor="ctr">
            <a:normAutofit/>
          </a:bodyPr>
          <a:lstStyle>
            <a:lvl1pPr marL="0" indent="0">
              <a:lnSpc>
                <a:spcPct val="100000"/>
              </a:lnSpc>
              <a:buNone/>
              <a:defRPr sz="2800" b="1" i="0">
                <a:solidFill>
                  <a:schemeClr val="tx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Name</a:t>
            </a:r>
          </a:p>
        </p:txBody>
      </p:sp>
      <p:sp>
        <p:nvSpPr>
          <p:cNvPr id="16" name="Content Placeholder 2">
            <a:extLst>
              <a:ext uri="{FF2B5EF4-FFF2-40B4-BE49-F238E27FC236}">
                <a16:creationId xmlns:a16="http://schemas.microsoft.com/office/drawing/2014/main" id="{607DC7BE-7B26-414F-BD9B-3EC87D60A020}"/>
              </a:ext>
            </a:extLst>
          </p:cNvPr>
          <p:cNvSpPr>
            <a:spLocks noGrp="1"/>
          </p:cNvSpPr>
          <p:nvPr>
            <p:ph idx="12" hasCustomPrompt="1"/>
          </p:nvPr>
        </p:nvSpPr>
        <p:spPr>
          <a:xfrm>
            <a:off x="424542" y="4712653"/>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17" name="Content Placeholder 2">
            <a:extLst>
              <a:ext uri="{FF2B5EF4-FFF2-40B4-BE49-F238E27FC236}">
                <a16:creationId xmlns:a16="http://schemas.microsoft.com/office/drawing/2014/main" id="{F2E4D425-6254-6148-803B-C779BD3C6F75}"/>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sp>
        <p:nvSpPr>
          <p:cNvPr id="18" name="Content Placeholder 2">
            <a:extLst>
              <a:ext uri="{FF2B5EF4-FFF2-40B4-BE49-F238E27FC236}">
                <a16:creationId xmlns:a16="http://schemas.microsoft.com/office/drawing/2014/main" id="{A96E52DF-C0F3-FF4F-92BC-DEBBB26F991B}"/>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tx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Contact/social</a:t>
            </a:r>
          </a:p>
        </p:txBody>
      </p:sp>
      <p:pic>
        <p:nvPicPr>
          <p:cNvPr id="24" name="Picture 23">
            <a:extLst>
              <a:ext uri="{FF2B5EF4-FFF2-40B4-BE49-F238E27FC236}">
                <a16:creationId xmlns:a16="http://schemas.microsoft.com/office/drawing/2014/main" id="{E55E8CCA-0838-4267-BADD-8B4834708AF0}"/>
              </a:ext>
            </a:extLst>
          </p:cNvPr>
          <p:cNvPicPr>
            <a:picLocks noChangeAspect="1"/>
          </p:cNvPicPr>
          <p:nvPr userDrawn="1"/>
        </p:nvPicPr>
        <p:blipFill>
          <a:blip r:embed="rId2"/>
          <a:stretch>
            <a:fillRect/>
          </a:stretch>
        </p:blipFill>
        <p:spPr>
          <a:xfrm>
            <a:off x="0" y="6791325"/>
            <a:ext cx="12192000" cy="66675"/>
          </a:xfrm>
          <a:prstGeom prst="rect">
            <a:avLst/>
          </a:prstGeom>
        </p:spPr>
      </p:pic>
      <p:sp>
        <p:nvSpPr>
          <p:cNvPr id="25" name="TextBox 24">
            <a:extLst>
              <a:ext uri="{FF2B5EF4-FFF2-40B4-BE49-F238E27FC236}">
                <a16:creationId xmlns:a16="http://schemas.microsoft.com/office/drawing/2014/main" id="{F1A475E2-8093-4F80-9FB9-4DB0B77719AC}"/>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713F7414-EE94-C1A2-CE70-D3094513C030}"/>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8042271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Click to edit Master text styles</a:t>
            </a:r>
          </a:p>
          <a:p>
            <a:pPr lvl="1"/>
            <a:r>
              <a:rPr lang="en-GB"/>
              <a:t>Second level</a:t>
            </a:r>
          </a:p>
          <a:p>
            <a:pPr lvl="2"/>
            <a:r>
              <a:rPr lang="en-GB"/>
              <a:t>Third level</a:t>
            </a:r>
          </a:p>
        </p:txBody>
      </p:sp>
      <p:sp>
        <p:nvSpPr>
          <p:cNvPr id="15" name="TextBox 14">
            <a:extLst>
              <a:ext uri="{FF2B5EF4-FFF2-40B4-BE49-F238E27FC236}">
                <a16:creationId xmlns:a16="http://schemas.microsoft.com/office/drawing/2014/main" id="{BC9F1BC0-0EB0-E844-8085-78C9D9C9E52E}"/>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sp>
        <p:nvSpPr>
          <p:cNvPr id="8" name="Title Placeholder 1">
            <a:extLst>
              <a:ext uri="{FF2B5EF4-FFF2-40B4-BE49-F238E27FC236}">
                <a16:creationId xmlns:a16="http://schemas.microsoft.com/office/drawing/2014/main" id="{C85B63D6-D71F-A240-AA5E-4A1411037530}"/>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pic>
        <p:nvPicPr>
          <p:cNvPr id="5" name="Graphic 4">
            <a:extLst>
              <a:ext uri="{FF2B5EF4-FFF2-40B4-BE49-F238E27FC236}">
                <a16:creationId xmlns:a16="http://schemas.microsoft.com/office/drawing/2014/main" id="{D6A499BE-5785-8240-9D7C-DA5C98449F0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6" name="Picture 5">
            <a:extLst>
              <a:ext uri="{FF2B5EF4-FFF2-40B4-BE49-F238E27FC236}">
                <a16:creationId xmlns:a16="http://schemas.microsoft.com/office/drawing/2014/main" id="{1864FFAC-0A41-C060-A5DB-677B1967031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5356459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 with cuve">
    <p:bg>
      <p:bgPr>
        <a:solidFill>
          <a:schemeClr val="bg1"/>
        </a:solidFill>
        <a:effectLst/>
      </p:bgPr>
    </p:bg>
    <p:spTree>
      <p:nvGrpSpPr>
        <p:cNvPr id="1" name=""/>
        <p:cNvGrpSpPr/>
        <p:nvPr/>
      </p:nvGrpSpPr>
      <p:grpSpPr>
        <a:xfrm>
          <a:off x="0" y="0"/>
          <a:ext cx="0" cy="0"/>
          <a:chOff x="0" y="0"/>
          <a:chExt cx="0" cy="0"/>
        </a:xfrm>
      </p:grpSpPr>
      <p:pic>
        <p:nvPicPr>
          <p:cNvPr id="18" name="Graphic 17">
            <a:extLst>
              <a:ext uri="{FF2B5EF4-FFF2-40B4-BE49-F238E27FC236}">
                <a16:creationId xmlns:a16="http://schemas.microsoft.com/office/drawing/2014/main" id="{5DB589BE-A367-2047-95EA-84FEE887D35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2" name="Text Placeholder 2">
            <a:extLst>
              <a:ext uri="{FF2B5EF4-FFF2-40B4-BE49-F238E27FC236}">
                <a16:creationId xmlns:a16="http://schemas.microsoft.com/office/drawing/2014/main" id="{688C8A19-1FB7-1C42-8E4E-03FB1EF94022}"/>
              </a:ext>
            </a:extLst>
          </p:cNvPr>
          <p:cNvSpPr>
            <a:spLocks noGrp="1"/>
          </p:cNvSpPr>
          <p:nvPr>
            <p:ph idx="1"/>
          </p:nvPr>
        </p:nvSpPr>
        <p:spPr bwMode="auto">
          <a:xfrm>
            <a:off x="369047" y="1825625"/>
            <a:ext cx="8165353"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p:txBody>
      </p:sp>
      <p:sp>
        <p:nvSpPr>
          <p:cNvPr id="17" name="Title Placeholder 1">
            <a:extLst>
              <a:ext uri="{FF2B5EF4-FFF2-40B4-BE49-F238E27FC236}">
                <a16:creationId xmlns:a16="http://schemas.microsoft.com/office/drawing/2014/main" id="{9B51CA4F-FDD7-FD40-A833-669B9D88A65E}"/>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sp>
        <p:nvSpPr>
          <p:cNvPr id="8" name="TextBox 7">
            <a:extLst>
              <a:ext uri="{FF2B5EF4-FFF2-40B4-BE49-F238E27FC236}">
                <a16:creationId xmlns:a16="http://schemas.microsoft.com/office/drawing/2014/main" id="{F8166752-8BA2-4DBA-B412-3AECBBF87C74}"/>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EA290477-8672-46E3-ACC1-A958509D96B1}"/>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1289801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 with image">
    <p:bg>
      <p:bgPr>
        <a:solidFill>
          <a:schemeClr val="bg1"/>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C90C9966-75CA-7E49-8F85-51BA761C902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1" name="Title Placeholder 1">
            <a:extLst>
              <a:ext uri="{FF2B5EF4-FFF2-40B4-BE49-F238E27FC236}">
                <a16:creationId xmlns:a16="http://schemas.microsoft.com/office/drawing/2014/main" id="{F5A1E762-B7D5-9F4E-825E-929E1BE50C57}"/>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sp>
        <p:nvSpPr>
          <p:cNvPr id="12" name="Content Placeholder 2">
            <a:extLst>
              <a:ext uri="{FF2B5EF4-FFF2-40B4-BE49-F238E27FC236}">
                <a16:creationId xmlns:a16="http://schemas.microsoft.com/office/drawing/2014/main" id="{CDAD3BA8-4C2E-494A-A7C7-1F34325CE661}"/>
              </a:ext>
            </a:extLst>
          </p:cNvPr>
          <p:cNvSpPr>
            <a:spLocks noGrp="1"/>
          </p:cNvSpPr>
          <p:nvPr>
            <p:ph idx="1"/>
          </p:nvPr>
        </p:nvSpPr>
        <p:spPr>
          <a:xfrm>
            <a:off x="369046" y="1825625"/>
            <a:ext cx="7418101" cy="4351338"/>
          </a:xfrm>
        </p:spPr>
        <p:txBody>
          <a:bodyPr>
            <a:normAutofit/>
          </a:bodyPr>
          <a:lstStyle>
            <a:lvl1pPr>
              <a:defRPr>
                <a:solidFill>
                  <a:schemeClr val="tx1"/>
                </a:solidFill>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a:t>Click to edit Master text styles</a:t>
            </a:r>
          </a:p>
          <a:p>
            <a:pPr lvl="1"/>
            <a:r>
              <a:rPr lang="en-GB"/>
              <a:t>Second level</a:t>
            </a:r>
          </a:p>
          <a:p>
            <a:pPr lvl="2"/>
            <a:r>
              <a:rPr lang="en-GB"/>
              <a:t>Third level</a:t>
            </a:r>
          </a:p>
        </p:txBody>
      </p:sp>
      <p:sp>
        <p:nvSpPr>
          <p:cNvPr id="10" name="TextBox 9">
            <a:extLst>
              <a:ext uri="{FF2B5EF4-FFF2-40B4-BE49-F238E27FC236}">
                <a16:creationId xmlns:a16="http://schemas.microsoft.com/office/drawing/2014/main" id="{800746DE-7FCD-43C8-8262-DC2EE6C74CB4}"/>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1216F078-04AE-37B4-084E-D57C29696386}"/>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28290862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rge image">
    <p:bg>
      <p:bgPr>
        <a:solidFill>
          <a:schemeClr val="bg1"/>
        </a:solidFill>
        <a:effectLst/>
      </p:bgPr>
    </p:bg>
    <p:spTree>
      <p:nvGrpSpPr>
        <p:cNvPr id="1" name=""/>
        <p:cNvGrpSpPr/>
        <p:nvPr/>
      </p:nvGrpSpPr>
      <p:grpSpPr>
        <a:xfrm>
          <a:off x="0" y="0"/>
          <a:ext cx="0" cy="0"/>
          <a:chOff x="0" y="0"/>
          <a:chExt cx="0" cy="0"/>
        </a:xfrm>
      </p:grpSpPr>
      <p:pic>
        <p:nvPicPr>
          <p:cNvPr id="23" name="Graphic 22">
            <a:extLst>
              <a:ext uri="{FF2B5EF4-FFF2-40B4-BE49-F238E27FC236}">
                <a16:creationId xmlns:a16="http://schemas.microsoft.com/office/drawing/2014/main" id="{7F35519F-A138-7348-B1E9-EE8C0C7B1FD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8" name="Title Placeholder 1">
            <a:extLst>
              <a:ext uri="{FF2B5EF4-FFF2-40B4-BE49-F238E27FC236}">
                <a16:creationId xmlns:a16="http://schemas.microsoft.com/office/drawing/2014/main" id="{08758882-B747-8C4C-B1E8-6F0E169CB6CF}"/>
              </a:ext>
            </a:extLst>
          </p:cNvPr>
          <p:cNvSpPr>
            <a:spLocks noGrp="1"/>
          </p:cNvSpPr>
          <p:nvPr>
            <p:ph type="title"/>
          </p:nvPr>
        </p:nvSpPr>
        <p:spPr bwMode="auto">
          <a:xfrm>
            <a:off x="369048" y="492942"/>
            <a:ext cx="4389766"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sp>
        <p:nvSpPr>
          <p:cNvPr id="6" name="TextBox 5">
            <a:extLst>
              <a:ext uri="{FF2B5EF4-FFF2-40B4-BE49-F238E27FC236}">
                <a16:creationId xmlns:a16="http://schemas.microsoft.com/office/drawing/2014/main" id="{7E9764F7-4DD9-414D-AB2A-D2D233BEDFC7}"/>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607D0182-DDE1-3C93-CB3E-2DF817C02F78}"/>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0036414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urve">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525E5042-9E74-7B4F-ABCD-A2C862194C0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8" name="Title Placeholder 1">
            <a:extLst>
              <a:ext uri="{FF2B5EF4-FFF2-40B4-BE49-F238E27FC236}">
                <a16:creationId xmlns:a16="http://schemas.microsoft.com/office/drawing/2014/main" id="{08758882-B747-8C4C-B1E8-6F0E169CB6CF}"/>
              </a:ext>
            </a:extLst>
          </p:cNvPr>
          <p:cNvSpPr>
            <a:spLocks noGrp="1"/>
          </p:cNvSpPr>
          <p:nvPr>
            <p:ph type="title"/>
          </p:nvPr>
        </p:nvSpPr>
        <p:spPr bwMode="auto">
          <a:xfrm>
            <a:off x="369048" y="492942"/>
            <a:ext cx="4389766"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sp>
        <p:nvSpPr>
          <p:cNvPr id="7" name="TextBox 6">
            <a:extLst>
              <a:ext uri="{FF2B5EF4-FFF2-40B4-BE49-F238E27FC236}">
                <a16:creationId xmlns:a16="http://schemas.microsoft.com/office/drawing/2014/main" id="{6DD69B93-1509-4816-8C12-EFE4EB0F6AB6}"/>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D5E5569B-0480-14AB-A4CB-22FF9622345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214412820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reaker page">
    <p:bg>
      <p:bgPr>
        <a:solidFill>
          <a:schemeClr val="bg2"/>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24543" y="439583"/>
            <a:ext cx="9753600" cy="4965699"/>
          </a:xfrm>
        </p:spPr>
        <p:txBody>
          <a:bodyPr anchor="t"/>
          <a:lstStyle>
            <a:lvl1pPr algn="l">
              <a:lnSpc>
                <a:spcPct val="120000"/>
              </a:lnSpc>
              <a:defRPr sz="6000" b="1" i="0">
                <a:solidFill>
                  <a:schemeClr val="tx1"/>
                </a:solidFill>
                <a:latin typeface="IBM Plex Sans" panose="020B0503050203000203" pitchFamily="34" charset="77"/>
              </a:defRPr>
            </a:lvl1pPr>
          </a:lstStyle>
          <a:p>
            <a:r>
              <a:rPr lang="en-US" dirty="0"/>
              <a:t>This is a breaker page, it can be used to split topics or highlight something</a:t>
            </a:r>
          </a:p>
        </p:txBody>
      </p:sp>
      <p:pic>
        <p:nvPicPr>
          <p:cNvPr id="10" name="Graphic 9">
            <a:extLst>
              <a:ext uri="{FF2B5EF4-FFF2-40B4-BE49-F238E27FC236}">
                <a16:creationId xmlns:a16="http://schemas.microsoft.com/office/drawing/2014/main" id="{10D76F5F-7485-2C49-990E-2AAEF04139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9" name="TextBox 8">
            <a:extLst>
              <a:ext uri="{FF2B5EF4-FFF2-40B4-BE49-F238E27FC236}">
                <a16:creationId xmlns:a16="http://schemas.microsoft.com/office/drawing/2014/main" id="{FBE7CC69-EB7C-4814-B961-BDCB2564A875}"/>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E9EEBA8D-5F8E-350C-6438-6B04D9F1B5B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132800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Breaker page - sub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4200" y="3417082"/>
            <a:ext cx="10020300" cy="1325563"/>
          </a:xfrm>
        </p:spPr>
        <p:txBody>
          <a:bodyPr>
            <a:normAutofit/>
          </a:bodyPr>
          <a:lstStyle>
            <a:lvl1pPr>
              <a:defRPr sz="4800" b="1" i="0">
                <a:solidFill>
                  <a:schemeClr val="accent2"/>
                </a:solidFill>
                <a:latin typeface="IBM Plex Sans" panose="020B0503050203000203" pitchFamily="34" charset="77"/>
              </a:defRPr>
            </a:lvl1pPr>
          </a:lstStyle>
          <a:p>
            <a:r>
              <a:rPr lang="en-GB"/>
              <a:t>Click to edit Master title style</a:t>
            </a:r>
            <a:endParaRPr lang="en-US"/>
          </a:p>
        </p:txBody>
      </p:sp>
      <p:sp>
        <p:nvSpPr>
          <p:cNvPr id="3" name="Content Placeholder 2"/>
          <p:cNvSpPr>
            <a:spLocks noGrp="1"/>
          </p:cNvSpPr>
          <p:nvPr>
            <p:ph idx="1"/>
          </p:nvPr>
        </p:nvSpPr>
        <p:spPr>
          <a:xfrm>
            <a:off x="584200" y="4735079"/>
            <a:ext cx="10515600" cy="1214458"/>
          </a:xfrm>
        </p:spPr>
        <p:txBody>
          <a:bodyPr>
            <a:normAutofit/>
          </a:bodyPr>
          <a:lstStyle>
            <a:lvl1pPr marL="0" indent="0">
              <a:buNone/>
              <a:defRPr>
                <a:solidFill>
                  <a:schemeClr val="tx1"/>
                </a:solidFill>
              </a:defRPr>
            </a:lvl1pPr>
            <a:lvl2pPr marL="457200" indent="0">
              <a:buNone/>
              <a:defRPr>
                <a:solidFill>
                  <a:schemeClr val="tx1"/>
                </a:solidFill>
              </a:defRPr>
            </a:lvl2pPr>
            <a:lvl3pPr marL="914400" indent="0">
              <a:buNone/>
              <a:defRPr>
                <a:solidFill>
                  <a:schemeClr val="tx1"/>
                </a:solidFill>
              </a:defRPr>
            </a:lvl3pPr>
            <a:lvl4pPr>
              <a:defRPr>
                <a:solidFill>
                  <a:srgbClr val="191919"/>
                </a:solidFill>
              </a:defRPr>
            </a:lvl4pPr>
            <a:lvl5pPr>
              <a:defRPr>
                <a:solidFill>
                  <a:srgbClr val="191919"/>
                </a:solidFill>
              </a:defRPr>
            </a:lvl5pPr>
          </a:lstStyle>
          <a:p>
            <a:pPr lvl="0"/>
            <a:r>
              <a:rPr lang="en-GB"/>
              <a:t>Click to edit Master text styles</a:t>
            </a:r>
          </a:p>
        </p:txBody>
      </p:sp>
      <p:pic>
        <p:nvPicPr>
          <p:cNvPr id="6" name="Graphic 5">
            <a:extLst>
              <a:ext uri="{FF2B5EF4-FFF2-40B4-BE49-F238E27FC236}">
                <a16:creationId xmlns:a16="http://schemas.microsoft.com/office/drawing/2014/main" id="{6CA45083-DB22-304F-B57E-1B684738C28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0" name="TextBox 9">
            <a:extLst>
              <a:ext uri="{FF2B5EF4-FFF2-40B4-BE49-F238E27FC236}">
                <a16:creationId xmlns:a16="http://schemas.microsoft.com/office/drawing/2014/main" id="{555DC7F2-31CE-42F1-9A1E-4A9DF638372E}"/>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5" name="Picture 4">
            <a:extLst>
              <a:ext uri="{FF2B5EF4-FFF2-40B4-BE49-F238E27FC236}">
                <a16:creationId xmlns:a16="http://schemas.microsoft.com/office/drawing/2014/main" id="{EE8C000E-6882-FE61-EE31-806641BD1BDF}"/>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8532905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hings">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EAF1E5A0-D425-C347-B9BD-EB00F8D14F08}"/>
              </a:ext>
            </a:extLst>
          </p:cNvPr>
          <p:cNvSpPr>
            <a:spLocks noGrp="1"/>
          </p:cNvSpPr>
          <p:nvPr>
            <p:ph idx="1" hasCustomPrompt="1"/>
          </p:nvPr>
        </p:nvSpPr>
        <p:spPr>
          <a:xfrm>
            <a:off x="394658" y="4911408"/>
            <a:ext cx="2774963" cy="940593"/>
          </a:xfrm>
        </p:spPr>
        <p:txBody>
          <a:bodyPr>
            <a:normAutofit/>
          </a:bodyPr>
          <a:lstStyle>
            <a:lvl1pPr marL="0" indent="0" algn="ctr">
              <a:buNone/>
              <a:defRPr sz="2200"/>
            </a:lvl1pPr>
          </a:lstStyle>
          <a:p>
            <a:r>
              <a:rPr lang="en-US"/>
              <a:t>Something goes here</a:t>
            </a:r>
          </a:p>
        </p:txBody>
      </p:sp>
      <p:sp>
        <p:nvSpPr>
          <p:cNvPr id="6" name="Title 1">
            <a:extLst>
              <a:ext uri="{FF2B5EF4-FFF2-40B4-BE49-F238E27FC236}">
                <a16:creationId xmlns:a16="http://schemas.microsoft.com/office/drawing/2014/main" id="{3010A372-B547-3F47-9A9A-95AEDE5ECC3F}"/>
              </a:ext>
            </a:extLst>
          </p:cNvPr>
          <p:cNvSpPr txBox="1">
            <a:spLocks/>
          </p:cNvSpPr>
          <p:nvPr/>
        </p:nvSpPr>
        <p:spPr bwMode="auto">
          <a:xfrm>
            <a:off x="394657" y="4085111"/>
            <a:ext cx="2774963" cy="810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4" name="Content Placeholder 2">
            <a:extLst>
              <a:ext uri="{FF2B5EF4-FFF2-40B4-BE49-F238E27FC236}">
                <a16:creationId xmlns:a16="http://schemas.microsoft.com/office/drawing/2014/main" id="{7A6DBC66-16A3-B04D-A8D8-8142C635BA44}"/>
              </a:ext>
            </a:extLst>
          </p:cNvPr>
          <p:cNvSpPr>
            <a:spLocks noGrp="1"/>
          </p:cNvSpPr>
          <p:nvPr>
            <p:ph idx="10" hasCustomPrompt="1"/>
          </p:nvPr>
        </p:nvSpPr>
        <p:spPr>
          <a:xfrm>
            <a:off x="9069901" y="4911408"/>
            <a:ext cx="2774963" cy="940593"/>
          </a:xfrm>
        </p:spPr>
        <p:txBody>
          <a:bodyPr>
            <a:normAutofit/>
          </a:bodyPr>
          <a:lstStyle>
            <a:lvl1pPr marL="0" indent="0" algn="ctr">
              <a:buNone/>
              <a:defRPr sz="2200"/>
            </a:lvl1pPr>
          </a:lstStyle>
          <a:p>
            <a:r>
              <a:rPr lang="en-US"/>
              <a:t>Something goes here</a:t>
            </a:r>
          </a:p>
        </p:txBody>
      </p:sp>
      <p:sp>
        <p:nvSpPr>
          <p:cNvPr id="15" name="Content Placeholder 2">
            <a:extLst>
              <a:ext uri="{FF2B5EF4-FFF2-40B4-BE49-F238E27FC236}">
                <a16:creationId xmlns:a16="http://schemas.microsoft.com/office/drawing/2014/main" id="{661176B2-2101-B04E-8F1B-08B5EA78EEEB}"/>
              </a:ext>
            </a:extLst>
          </p:cNvPr>
          <p:cNvSpPr>
            <a:spLocks noGrp="1"/>
          </p:cNvSpPr>
          <p:nvPr>
            <p:ph idx="11" hasCustomPrompt="1"/>
          </p:nvPr>
        </p:nvSpPr>
        <p:spPr>
          <a:xfrm>
            <a:off x="6178154" y="4911408"/>
            <a:ext cx="2774963" cy="940593"/>
          </a:xfrm>
        </p:spPr>
        <p:txBody>
          <a:bodyPr>
            <a:normAutofit/>
          </a:bodyPr>
          <a:lstStyle>
            <a:lvl1pPr marL="0" indent="0" algn="ctr">
              <a:buNone/>
              <a:defRPr sz="2200"/>
            </a:lvl1pPr>
          </a:lstStyle>
          <a:p>
            <a:r>
              <a:rPr lang="en-US"/>
              <a:t>Something goes here</a:t>
            </a:r>
          </a:p>
        </p:txBody>
      </p:sp>
      <p:sp>
        <p:nvSpPr>
          <p:cNvPr id="16" name="Content Placeholder 2">
            <a:extLst>
              <a:ext uri="{FF2B5EF4-FFF2-40B4-BE49-F238E27FC236}">
                <a16:creationId xmlns:a16="http://schemas.microsoft.com/office/drawing/2014/main" id="{D2AB31DB-FBDF-F643-B30C-8D0EE6AB2F7C}"/>
              </a:ext>
            </a:extLst>
          </p:cNvPr>
          <p:cNvSpPr>
            <a:spLocks noGrp="1"/>
          </p:cNvSpPr>
          <p:nvPr>
            <p:ph idx="12" hasCustomPrompt="1"/>
          </p:nvPr>
        </p:nvSpPr>
        <p:spPr>
          <a:xfrm>
            <a:off x="3286406" y="4911408"/>
            <a:ext cx="2774963" cy="940593"/>
          </a:xfrm>
        </p:spPr>
        <p:txBody>
          <a:bodyPr>
            <a:normAutofit/>
          </a:bodyPr>
          <a:lstStyle>
            <a:lvl1pPr marL="0" indent="0" algn="ctr">
              <a:buNone/>
              <a:defRPr sz="2200"/>
            </a:lvl1pPr>
          </a:lstStyle>
          <a:p>
            <a:r>
              <a:rPr lang="en-US"/>
              <a:t>Something goes here</a:t>
            </a:r>
          </a:p>
        </p:txBody>
      </p:sp>
      <p:sp>
        <p:nvSpPr>
          <p:cNvPr id="17" name="Title 1">
            <a:extLst>
              <a:ext uri="{FF2B5EF4-FFF2-40B4-BE49-F238E27FC236}">
                <a16:creationId xmlns:a16="http://schemas.microsoft.com/office/drawing/2014/main" id="{8E1C2EAD-E3AA-7144-B320-33AFFD6595A1}"/>
              </a:ext>
            </a:extLst>
          </p:cNvPr>
          <p:cNvSpPr txBox="1">
            <a:spLocks/>
          </p:cNvSpPr>
          <p:nvPr/>
        </p:nvSpPr>
        <p:spPr bwMode="auto">
          <a:xfrm>
            <a:off x="3280361" y="4085111"/>
            <a:ext cx="2774963" cy="810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8" name="Title 1">
            <a:extLst>
              <a:ext uri="{FF2B5EF4-FFF2-40B4-BE49-F238E27FC236}">
                <a16:creationId xmlns:a16="http://schemas.microsoft.com/office/drawing/2014/main" id="{55AB90CE-616C-7C4C-900C-3BE762A110BA}"/>
              </a:ext>
            </a:extLst>
          </p:cNvPr>
          <p:cNvSpPr txBox="1">
            <a:spLocks/>
          </p:cNvSpPr>
          <p:nvPr/>
        </p:nvSpPr>
        <p:spPr bwMode="auto">
          <a:xfrm>
            <a:off x="6177940" y="4085111"/>
            <a:ext cx="2774963" cy="810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9" name="Title 1">
            <a:extLst>
              <a:ext uri="{FF2B5EF4-FFF2-40B4-BE49-F238E27FC236}">
                <a16:creationId xmlns:a16="http://schemas.microsoft.com/office/drawing/2014/main" id="{6B738E19-AF36-9F47-84D4-6CA113150CC4}"/>
              </a:ext>
            </a:extLst>
          </p:cNvPr>
          <p:cNvSpPr txBox="1">
            <a:spLocks/>
          </p:cNvSpPr>
          <p:nvPr/>
        </p:nvSpPr>
        <p:spPr bwMode="auto">
          <a:xfrm>
            <a:off x="9051768" y="4085111"/>
            <a:ext cx="2774963" cy="810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lnSpc>
                <a:spcPct val="90000"/>
              </a:lnSpc>
              <a:spcBef>
                <a:spcPct val="0"/>
              </a:spcBef>
              <a:spcAft>
                <a:spcPct val="0"/>
              </a:spcAft>
              <a:defRPr sz="4000" b="0" i="0" kern="1200">
                <a:solidFill>
                  <a:schemeClr val="accent2"/>
                </a:solidFill>
                <a:latin typeface="gatebase Medium" pitchFamily="2" charset="77"/>
                <a:ea typeface="+mj-ea"/>
                <a:cs typeface="gatebase Medium" pitchFamily="2"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algn="ctr"/>
            <a:r>
              <a:rPr lang="en-GB" sz="2800" b="1" i="0">
                <a:solidFill>
                  <a:schemeClr val="tx1"/>
                </a:solidFill>
                <a:latin typeface="IBM Plex Sans" panose="020B0503050203000203" pitchFamily="34" charset="77"/>
              </a:rPr>
              <a:t>Click to edit Master</a:t>
            </a:r>
            <a:endParaRPr lang="en-US" sz="2800" b="1" i="0">
              <a:solidFill>
                <a:schemeClr val="tx1"/>
              </a:solidFill>
              <a:latin typeface="IBM Plex Sans" panose="020B0503050203000203" pitchFamily="34" charset="77"/>
            </a:endParaRPr>
          </a:p>
        </p:txBody>
      </p:sp>
      <p:sp>
        <p:nvSpPr>
          <p:cNvPr id="13" name="Title Placeholder 1">
            <a:extLst>
              <a:ext uri="{FF2B5EF4-FFF2-40B4-BE49-F238E27FC236}">
                <a16:creationId xmlns:a16="http://schemas.microsoft.com/office/drawing/2014/main" id="{E87A4911-24D9-CD4C-852E-BF15D54A095A}"/>
              </a:ext>
            </a:extLst>
          </p:cNvPr>
          <p:cNvSpPr>
            <a:spLocks noGrp="1"/>
          </p:cNvSpPr>
          <p:nvPr>
            <p:ph type="title"/>
          </p:nvPr>
        </p:nvSpPr>
        <p:spPr bwMode="auto">
          <a:xfrm>
            <a:off x="369047" y="492942"/>
            <a:ext cx="9418359"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pic>
        <p:nvPicPr>
          <p:cNvPr id="20" name="Graphic 19">
            <a:extLst>
              <a:ext uri="{FF2B5EF4-FFF2-40B4-BE49-F238E27FC236}">
                <a16:creationId xmlns:a16="http://schemas.microsoft.com/office/drawing/2014/main" id="{714047B5-1622-6C4C-978F-CDE8D659357C}"/>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23" name="TextBox 22">
            <a:extLst>
              <a:ext uri="{FF2B5EF4-FFF2-40B4-BE49-F238E27FC236}">
                <a16:creationId xmlns:a16="http://schemas.microsoft.com/office/drawing/2014/main" id="{56361032-8F61-40CD-9A74-6FDD63C094E5}"/>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70E1FD60-1FCB-D5DF-4583-A1EE441CC0F4}"/>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5078861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rtual background dark">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1424DA5F-1115-3841-8BB1-49B5CF7735B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0" name="TextBox 9">
            <a:extLst>
              <a:ext uri="{FF2B5EF4-FFF2-40B4-BE49-F238E27FC236}">
                <a16:creationId xmlns:a16="http://schemas.microsoft.com/office/drawing/2014/main" id="{D9B2E2E9-7892-4A0C-8710-4A554490BE4E}"/>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7" name="Picture 6">
            <a:extLst>
              <a:ext uri="{FF2B5EF4-FFF2-40B4-BE49-F238E27FC236}">
                <a16:creationId xmlns:a16="http://schemas.microsoft.com/office/drawing/2014/main" id="{DE04CE1D-DB63-7DA5-AC34-813857F00C5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17022" y="255320"/>
            <a:ext cx="4044807" cy="569132"/>
          </a:xfrm>
          <a:prstGeom prst="rect">
            <a:avLst/>
          </a:prstGeom>
        </p:spPr>
      </p:pic>
      <p:pic>
        <p:nvPicPr>
          <p:cNvPr id="2" name="Picture 1">
            <a:extLst>
              <a:ext uri="{FF2B5EF4-FFF2-40B4-BE49-F238E27FC236}">
                <a16:creationId xmlns:a16="http://schemas.microsoft.com/office/drawing/2014/main" id="{F45F70C5-1DDA-0F9D-2C9B-7CD1586FA9B1}"/>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3197867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rtual background light">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9F055F6D-BBE6-8946-8BD5-E61D1C06606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0" name="TextBox 9">
            <a:extLst>
              <a:ext uri="{FF2B5EF4-FFF2-40B4-BE49-F238E27FC236}">
                <a16:creationId xmlns:a16="http://schemas.microsoft.com/office/drawing/2014/main" id="{C41C1E91-397A-4D53-8EB8-83B1E77B353A}"/>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4" name="Picture 3">
            <a:extLst>
              <a:ext uri="{FF2B5EF4-FFF2-40B4-BE49-F238E27FC236}">
                <a16:creationId xmlns:a16="http://schemas.microsoft.com/office/drawing/2014/main" id="{3BC2E1AF-7D56-7DBC-847D-E70E169A7D13}"/>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217022" y="255320"/>
            <a:ext cx="4044807" cy="569132"/>
          </a:xfrm>
          <a:prstGeom prst="rect">
            <a:avLst/>
          </a:prstGeom>
        </p:spPr>
      </p:pic>
      <p:pic>
        <p:nvPicPr>
          <p:cNvPr id="3" name="Picture 2">
            <a:extLst>
              <a:ext uri="{FF2B5EF4-FFF2-40B4-BE49-F238E27FC236}">
                <a16:creationId xmlns:a16="http://schemas.microsoft.com/office/drawing/2014/main" id="{75C21CF3-766C-63E8-81A7-3BC4F0C9690D}"/>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370022174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go slide ">
    <p:bg>
      <p:bgPr>
        <a:solidFill>
          <a:schemeClr val="bg1"/>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619D0FFD-3045-FA47-8FE7-D7635B9CF1B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5" name="Picture 4">
            <a:extLst>
              <a:ext uri="{FF2B5EF4-FFF2-40B4-BE49-F238E27FC236}">
                <a16:creationId xmlns:a16="http://schemas.microsoft.com/office/drawing/2014/main" id="{522AB194-6E8D-4BE4-8BE3-2399A21B028E}"/>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909418" y="2839919"/>
            <a:ext cx="8373162" cy="1178161"/>
          </a:xfrm>
          <a:prstGeom prst="rect">
            <a:avLst/>
          </a:prstGeom>
        </p:spPr>
      </p:pic>
      <p:sp>
        <p:nvSpPr>
          <p:cNvPr id="9" name="TextBox 8">
            <a:extLst>
              <a:ext uri="{FF2B5EF4-FFF2-40B4-BE49-F238E27FC236}">
                <a16:creationId xmlns:a16="http://schemas.microsoft.com/office/drawing/2014/main" id="{3EF89DA8-09FE-44ED-BAF4-26B0F24AF0C7}"/>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spTree>
    <p:extLst>
      <p:ext uri="{BB962C8B-B14F-4D97-AF65-F5344CB8AC3E}">
        <p14:creationId xmlns:p14="http://schemas.microsoft.com/office/powerpoint/2010/main" val="25578527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arge quot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4CA8969-55EF-5C4F-B489-FE161DB9B338}"/>
              </a:ext>
            </a:extLst>
          </p:cNvPr>
          <p:cNvSpPr>
            <a:spLocks noGrp="1"/>
          </p:cNvSpPr>
          <p:nvPr>
            <p:ph type="ctrTitle" idx="4294967295" hasCustomPrompt="1"/>
          </p:nvPr>
        </p:nvSpPr>
        <p:spPr>
          <a:xfrm>
            <a:off x="1374775" y="1227052"/>
            <a:ext cx="9442450" cy="3703637"/>
          </a:xfrm>
        </p:spPr>
        <p:txBody>
          <a:bodyPr anchor="ctr">
            <a:normAutofit/>
          </a:bodyPr>
          <a:lstStyle>
            <a:lvl1pPr algn="ctr">
              <a:lnSpc>
                <a:spcPct val="120000"/>
              </a:lnSpc>
              <a:defRPr sz="4000" b="1" i="0" baseline="0">
                <a:solidFill>
                  <a:schemeClr val="tx1"/>
                </a:solidFill>
                <a:latin typeface="IBM Plex Sans" panose="020B0503050203000203" pitchFamily="34" charset="77"/>
                <a:cs typeface="IBM Plex Sans" panose="020B0503050203000203" pitchFamily="34" charset="77"/>
              </a:defRPr>
            </a:lvl1pPr>
          </a:lstStyle>
          <a:p>
            <a:r>
              <a:rPr lang="en-US" sz="4800"/>
              <a:t>“A very wise and interesting quote from someone great can go in this text box.”</a:t>
            </a:r>
          </a:p>
        </p:txBody>
      </p:sp>
      <p:sp>
        <p:nvSpPr>
          <p:cNvPr id="9" name="Subtitle 2">
            <a:extLst>
              <a:ext uri="{FF2B5EF4-FFF2-40B4-BE49-F238E27FC236}">
                <a16:creationId xmlns:a16="http://schemas.microsoft.com/office/drawing/2014/main" id="{50CE5376-92BC-A148-80C1-38A04D9566FD}"/>
              </a:ext>
            </a:extLst>
          </p:cNvPr>
          <p:cNvSpPr>
            <a:spLocks noGrp="1"/>
          </p:cNvSpPr>
          <p:nvPr>
            <p:ph type="subTitle" idx="4294967295" hasCustomPrompt="1"/>
          </p:nvPr>
        </p:nvSpPr>
        <p:spPr>
          <a:xfrm>
            <a:off x="1374775" y="4930689"/>
            <a:ext cx="9442450" cy="881063"/>
          </a:xfrm>
        </p:spPr>
        <p:txBody>
          <a:bodyPr/>
          <a:lstStyle>
            <a:lvl1pPr marL="0" indent="0" algn="ctr">
              <a:buNone/>
              <a:defRPr sz="3200" b="0" i="0" baseline="0">
                <a:solidFill>
                  <a:schemeClr val="tx1"/>
                </a:solidFill>
                <a:latin typeface="IBM Plex Sans" panose="020B0503050203000203" pitchFamily="34" charset="77"/>
                <a:cs typeface="IBM Plex Sans" panose="020B05030502030002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solidFill>
                  <a:schemeClr val="tx1"/>
                </a:solidFill>
              </a:rPr>
              <a:t>Person or Company Logo</a:t>
            </a:r>
          </a:p>
        </p:txBody>
      </p:sp>
      <p:pic>
        <p:nvPicPr>
          <p:cNvPr id="6" name="Graphic 5">
            <a:extLst>
              <a:ext uri="{FF2B5EF4-FFF2-40B4-BE49-F238E27FC236}">
                <a16:creationId xmlns:a16="http://schemas.microsoft.com/office/drawing/2014/main" id="{6D96807E-1668-734B-8931-7473D81D5A6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1" name="TextBox 10">
            <a:extLst>
              <a:ext uri="{FF2B5EF4-FFF2-40B4-BE49-F238E27FC236}">
                <a16:creationId xmlns:a16="http://schemas.microsoft.com/office/drawing/2014/main" id="{4A4D11FB-B593-49C6-AAAE-52ECEE63B06B}"/>
              </a:ext>
            </a:extLst>
          </p:cNvPr>
          <p:cNvSpPr txBox="1"/>
          <p:nvPr userDrawn="1"/>
        </p:nvSpPr>
        <p:spPr>
          <a:xfrm>
            <a:off x="252505" y="6380000"/>
            <a:ext cx="893193" cy="246221"/>
          </a:xfrm>
          <a:prstGeom prst="rect">
            <a:avLst/>
          </a:prstGeom>
          <a:noFill/>
        </p:spPr>
        <p:txBody>
          <a:bodyPr wrap="none" rtlCol="0">
            <a:spAutoFit/>
          </a:bodyPr>
          <a:lstStyle/>
          <a:p>
            <a:pPr algn="l"/>
            <a:r>
              <a:rPr lang="en-GB" sz="1000" b="0" i="0" dirty="0">
                <a:latin typeface="IBM Plex Sans" panose="020B0503050203000203" pitchFamily="34" charset="77"/>
              </a:rPr>
              <a:t>#SQLSatJax</a:t>
            </a:r>
            <a:endParaRPr lang="en-US" sz="1000" b="0" i="0" dirty="0">
              <a:latin typeface="IBM Plex Sans" panose="020B0503050203000203" pitchFamily="34" charset="77"/>
              <a:ea typeface="Roboto" panose="02000000000000000000" pitchFamily="2" charset="0"/>
            </a:endParaRPr>
          </a:p>
        </p:txBody>
      </p:sp>
      <p:pic>
        <p:nvPicPr>
          <p:cNvPr id="3" name="Picture 2">
            <a:extLst>
              <a:ext uri="{FF2B5EF4-FFF2-40B4-BE49-F238E27FC236}">
                <a16:creationId xmlns:a16="http://schemas.microsoft.com/office/drawing/2014/main" id="{5FF987D8-59D9-74C7-B303-93CF4DE211C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7426881" y="6054083"/>
            <a:ext cx="4692203" cy="660225"/>
          </a:xfrm>
          <a:prstGeom prst="rect">
            <a:avLst/>
          </a:prstGeom>
        </p:spPr>
      </p:pic>
    </p:spTree>
    <p:extLst>
      <p:ext uri="{BB962C8B-B14F-4D97-AF65-F5344CB8AC3E}">
        <p14:creationId xmlns:p14="http://schemas.microsoft.com/office/powerpoint/2010/main" val="13954873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9008437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_Title slide">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52B720F-D990-80B8-4916-0F8F399184F8}"/>
              </a:ext>
            </a:extLst>
          </p:cNvPr>
          <p:cNvSpPr/>
          <p:nvPr userDrawn="1"/>
        </p:nvSpPr>
        <p:spPr>
          <a:xfrm>
            <a:off x="1" y="-49431"/>
            <a:ext cx="12192000" cy="6907431"/>
          </a:xfrm>
          <a:prstGeom prst="rect">
            <a:avLst/>
          </a:prstGeom>
          <a:solidFill>
            <a:schemeClr val="accent3">
              <a:alpha val="501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Roboto" panose="02000000000000000000" pitchFamily="2" charset="0"/>
              <a:ea typeface="Roboto" panose="02000000000000000000" pitchFamily="2" charset="0"/>
            </a:endParaRPr>
          </a:p>
        </p:txBody>
      </p:sp>
      <p:pic>
        <p:nvPicPr>
          <p:cNvPr id="2" name="Graphic 4">
            <a:extLst>
              <a:ext uri="{FF2B5EF4-FFF2-40B4-BE49-F238E27FC236}">
                <a16:creationId xmlns:a16="http://schemas.microsoft.com/office/drawing/2014/main" id="{FB5A49E9-CD13-670C-7FA7-5BCEE1EF7441}"/>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2391367" y="1311965"/>
            <a:ext cx="7357009" cy="1810058"/>
          </a:xfrm>
          <a:prstGeom prst="rect">
            <a:avLst/>
          </a:prstGeom>
        </p:spPr>
      </p:pic>
      <p:sp>
        <p:nvSpPr>
          <p:cNvPr id="13" name="Title 1">
            <a:extLst>
              <a:ext uri="{FF2B5EF4-FFF2-40B4-BE49-F238E27FC236}">
                <a16:creationId xmlns:a16="http://schemas.microsoft.com/office/drawing/2014/main" id="{FE3C9310-F0F2-952B-C074-BF8A5041BD9E}"/>
              </a:ext>
            </a:extLst>
          </p:cNvPr>
          <p:cNvSpPr>
            <a:spLocks noGrp="1"/>
          </p:cNvSpPr>
          <p:nvPr>
            <p:ph type="ctrTitle"/>
          </p:nvPr>
        </p:nvSpPr>
        <p:spPr>
          <a:xfrm>
            <a:off x="655782" y="3534759"/>
            <a:ext cx="10880436" cy="1103778"/>
          </a:xfrm>
        </p:spPr>
        <p:txBody>
          <a:bodyPr anchor="t">
            <a:normAutofit/>
          </a:bodyPr>
          <a:lstStyle>
            <a:lvl1pPr algn="ctr">
              <a:lnSpc>
                <a:spcPct val="110000"/>
              </a:lnSpc>
              <a:defRPr sz="4800" b="0" i="0">
                <a:solidFill>
                  <a:schemeClr val="bg1"/>
                </a:solidFill>
                <a:latin typeface="Kanit Medium" pitchFamily="2" charset="-34"/>
                <a:cs typeface="Kanit Medium" pitchFamily="2" charset="-34"/>
              </a:defRPr>
            </a:lvl1pPr>
          </a:lstStyle>
          <a:p>
            <a:r>
              <a:rPr lang="en-GB"/>
              <a:t>Click to edit Master title style</a:t>
            </a:r>
            <a:endParaRPr lang="en-US"/>
          </a:p>
        </p:txBody>
      </p:sp>
      <p:pic>
        <p:nvPicPr>
          <p:cNvPr id="14" name="Picture 13" descr="A colorful swirly spiral&#10;&#10;Description automatically generated with medium confidence">
            <a:extLst>
              <a:ext uri="{FF2B5EF4-FFF2-40B4-BE49-F238E27FC236}">
                <a16:creationId xmlns:a16="http://schemas.microsoft.com/office/drawing/2014/main" id="{1AAAAEA3-ACA0-90DD-0584-320CFED851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246728" y="2181448"/>
            <a:ext cx="12479080" cy="7513582"/>
          </a:xfrm>
          <a:prstGeom prst="rect">
            <a:avLst/>
          </a:prstGeom>
        </p:spPr>
      </p:pic>
      <p:pic>
        <p:nvPicPr>
          <p:cNvPr id="15" name="Picture 14" descr="A colorful twisted object on a black background&#10;&#10;Description automatically generated">
            <a:extLst>
              <a:ext uri="{FF2B5EF4-FFF2-40B4-BE49-F238E27FC236}">
                <a16:creationId xmlns:a16="http://schemas.microsoft.com/office/drawing/2014/main" id="{BCA663A0-1B8B-1556-08C8-7F606A65D31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rot="1496672">
            <a:off x="7582823" y="3557215"/>
            <a:ext cx="9874138" cy="7486437"/>
          </a:xfrm>
          <a:prstGeom prst="rect">
            <a:avLst/>
          </a:prstGeom>
        </p:spPr>
      </p:pic>
    </p:spTree>
    <p:extLst>
      <p:ext uri="{BB962C8B-B14F-4D97-AF65-F5344CB8AC3E}">
        <p14:creationId xmlns:p14="http://schemas.microsoft.com/office/powerpoint/2010/main" val="2864431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5/3/2025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6082" name="Title Placeholder 1"/>
          <p:cNvSpPr>
            <a:spLocks noGrp="1"/>
          </p:cNvSpPr>
          <p:nvPr>
            <p:ph type="title"/>
          </p:nvPr>
        </p:nvSpPr>
        <p:spPr bwMode="auto">
          <a:xfrm>
            <a:off x="369047" y="492942"/>
            <a:ext cx="9418359" cy="1325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GB" altLang="en-US"/>
              <a:t>Click to edit Master title style</a:t>
            </a:r>
            <a:endParaRPr lang="en-US" altLang="en-US"/>
          </a:p>
        </p:txBody>
      </p:sp>
      <p:sp>
        <p:nvSpPr>
          <p:cNvPr id="46083" name="Text Placeholder 2"/>
          <p:cNvSpPr>
            <a:spLocks noGrp="1"/>
          </p:cNvSpPr>
          <p:nvPr>
            <p:ph type="body" idx="1"/>
          </p:nvPr>
        </p:nvSpPr>
        <p:spPr bwMode="auto">
          <a:xfrm>
            <a:off x="369047" y="1825625"/>
            <a:ext cx="10515600" cy="4351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lvl="0"/>
            <a:r>
              <a:rPr lang="en-US" altLang="en-US"/>
              <a:t>Click to edit Master text styles</a:t>
            </a:r>
          </a:p>
          <a:p>
            <a:pPr lvl="1"/>
            <a:r>
              <a:rPr lang="en-US" altLang="en-US"/>
              <a:t>Second level</a:t>
            </a:r>
          </a:p>
          <a:p>
            <a:pPr lvl="2"/>
            <a:r>
              <a:rPr lang="en-US" altLang="en-US"/>
              <a:t>Third level</a:t>
            </a:r>
          </a:p>
        </p:txBody>
      </p:sp>
    </p:spTree>
    <p:extLst>
      <p:ext uri="{BB962C8B-B14F-4D97-AF65-F5344CB8AC3E}">
        <p14:creationId xmlns:p14="http://schemas.microsoft.com/office/powerpoint/2010/main" val="216500875"/>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 id="2147483688" r:id="rId19"/>
    <p:sldLayoutId id="2147483689" r:id="rId20"/>
    <p:sldLayoutId id="2147483690" r:id="rId21"/>
  </p:sldLayoutIdLst>
  <p:txStyles>
    <p:titleStyle>
      <a:lvl1pPr algn="l" rtl="0" eaLnBrk="1" fontAlgn="base" hangingPunct="1">
        <a:lnSpc>
          <a:spcPct val="90000"/>
        </a:lnSpc>
        <a:spcBef>
          <a:spcPct val="0"/>
        </a:spcBef>
        <a:spcAft>
          <a:spcPct val="0"/>
        </a:spcAft>
        <a:defRPr sz="4000" b="1" i="0" kern="1200">
          <a:solidFill>
            <a:schemeClr val="accent2"/>
          </a:solidFill>
          <a:latin typeface="IBM Plex Sans" panose="020B0503050203000203" pitchFamily="34" charset="77"/>
          <a:ea typeface="+mj-ea"/>
          <a:cs typeface="IBM Plex Sans" panose="020B0503050203000203" pitchFamily="34" charset="77"/>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457200" indent="-457200" algn="l" rtl="0" eaLnBrk="1" fontAlgn="base" hangingPunct="1">
        <a:lnSpc>
          <a:spcPct val="130000"/>
        </a:lnSpc>
        <a:spcBef>
          <a:spcPts val="1000"/>
        </a:spcBef>
        <a:spcAft>
          <a:spcPct val="0"/>
        </a:spcAft>
        <a:buClr>
          <a:srgbClr val="CC0000"/>
        </a:buClr>
        <a:buSzPct val="100000"/>
        <a:buFont typeface="Arial"/>
        <a:buChar char="•"/>
        <a:defRPr sz="3400" b="0" i="0" kern="1200">
          <a:solidFill>
            <a:schemeClr val="tx1"/>
          </a:solidFill>
          <a:latin typeface="IBM Plex Sans" panose="020B0503050203000203" pitchFamily="34" charset="77"/>
          <a:ea typeface="+mn-ea"/>
          <a:cs typeface="IBM Plex Sans" panose="020B0503050203000203" pitchFamily="34" charset="77"/>
        </a:defRPr>
      </a:lvl1pPr>
      <a:lvl2pPr marL="914400" indent="-457200" algn="l" rtl="0" eaLnBrk="1" fontAlgn="base" hangingPunct="1">
        <a:lnSpc>
          <a:spcPct val="130000"/>
        </a:lnSpc>
        <a:spcBef>
          <a:spcPts val="500"/>
        </a:spcBef>
        <a:spcAft>
          <a:spcPct val="0"/>
        </a:spcAft>
        <a:buClr>
          <a:srgbClr val="CC0000"/>
        </a:buClr>
        <a:buSzPct val="100000"/>
        <a:buFont typeface="Arial"/>
        <a:buChar char="•"/>
        <a:defRPr sz="2800" b="0" i="0" kern="1200">
          <a:solidFill>
            <a:schemeClr val="tx1"/>
          </a:solidFill>
          <a:latin typeface="IBM Plex Sans" panose="020B0503050203000203" pitchFamily="34" charset="77"/>
          <a:ea typeface="+mn-ea"/>
          <a:cs typeface="IBM Plex Sans" panose="020B0503050203000203" pitchFamily="34" charset="77"/>
        </a:defRPr>
      </a:lvl2pPr>
      <a:lvl3pPr marL="1257300" indent="-342900" algn="l" rtl="0" eaLnBrk="1" fontAlgn="base" hangingPunct="1">
        <a:lnSpc>
          <a:spcPct val="130000"/>
        </a:lnSpc>
        <a:spcBef>
          <a:spcPts val="500"/>
        </a:spcBef>
        <a:spcAft>
          <a:spcPct val="0"/>
        </a:spcAft>
        <a:buClr>
          <a:srgbClr val="CC0000"/>
        </a:buClr>
        <a:buSzPct val="100000"/>
        <a:buFont typeface="Arial"/>
        <a:buChar char="•"/>
        <a:defRPr sz="2400" b="0" i="0" kern="1200">
          <a:solidFill>
            <a:schemeClr val="tx1"/>
          </a:solidFill>
          <a:latin typeface="IBM Plex Sans" panose="020B0503050203000203" pitchFamily="34" charset="77"/>
          <a:ea typeface="+mn-ea"/>
          <a:cs typeface="IBM Plex Sans" panose="020B0503050203000203" pitchFamily="34" charset="77"/>
        </a:defRPr>
      </a:lvl3pPr>
      <a:lvl4pPr marL="16002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4pPr>
      <a:lvl5pPr marL="2057400" indent="-228600" algn="l" rtl="0" eaLnBrk="1" fontAlgn="base" hangingPunct="1">
        <a:lnSpc>
          <a:spcPct val="120000"/>
        </a:lnSpc>
        <a:spcBef>
          <a:spcPts val="500"/>
        </a:spcBef>
        <a:spcAft>
          <a:spcPct val="0"/>
        </a:spcAft>
        <a:buFont typeface="Arial" panose="020B0604020202020204" pitchFamily="34" charset="0"/>
        <a:buChar char="•"/>
        <a:defRPr b="0" i="0" kern="1200">
          <a:solidFill>
            <a:srgbClr val="191919"/>
          </a:solidFill>
          <a:latin typeface="Roboto Regular"/>
          <a:ea typeface="+mn-ea"/>
          <a:cs typeface="Roboto Regular"/>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36.xml"/><Relationship Id="rId5" Type="http://schemas.openxmlformats.org/officeDocument/2006/relationships/image" Target="../media/image29.png"/><Relationship Id="rId4" Type="http://schemas.openxmlformats.org/officeDocument/2006/relationships/image" Target="../media/image2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hyperlink" Target="https://passdatacommunitysummit.com/about/pricing/?utm_source=UserGroup&amp;utm_medium=referral&amp;utm_campaign=UGreferralprogram" TargetMode="Externa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45389" y="2404534"/>
            <a:ext cx="9187131" cy="1646302"/>
          </a:xfrm>
        </p:spPr>
        <p:txBody>
          <a:bodyPr/>
          <a:lstStyle/>
          <a:p>
            <a:pPr algn="ctr"/>
            <a:r>
              <a:rPr lang="en-US" sz="4800" dirty="0">
                <a:solidFill>
                  <a:schemeClr val="accent2"/>
                </a:solidFill>
              </a:rPr>
              <a:t>Tips and Tricks for Microsoft</a:t>
            </a:r>
            <a:br>
              <a:rPr lang="en-US" sz="4800" dirty="0">
                <a:solidFill>
                  <a:schemeClr val="accent2"/>
                </a:solidFill>
              </a:rPr>
            </a:br>
            <a:r>
              <a:rPr lang="en-US" sz="4800" dirty="0">
                <a:solidFill>
                  <a:schemeClr val="accent2"/>
                </a:solidFill>
              </a:rPr>
              <a:t>Fabric Data Warehouse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4050833"/>
            <a:ext cx="7766936" cy="1646302"/>
          </a:xfrm>
        </p:spPr>
        <p:txBody>
          <a:bodyPr>
            <a:normAutofit/>
          </a:bodyPr>
          <a:lstStyle/>
          <a:p>
            <a:pPr algn="ctr"/>
            <a:endParaRPr lang="en-US" sz="2800" dirty="0"/>
          </a:p>
          <a:p>
            <a:pPr algn="ctr"/>
            <a:r>
              <a:rPr lang="en-US" sz="2800" dirty="0"/>
              <a:t>SQL Saturday Jacksonville</a:t>
            </a:r>
          </a:p>
          <a:p>
            <a:pPr algn="ctr"/>
            <a:r>
              <a:rPr lang="en-US" sz="2800" dirty="0"/>
              <a:t>May 3</a:t>
            </a:r>
            <a:r>
              <a:rPr lang="en-US" sz="2800" baseline="30000" dirty="0"/>
              <a:t>rd</a:t>
            </a:r>
            <a:r>
              <a:rPr lang="en-US" sz="2800" dirty="0"/>
              <a:t>, 2025</a:t>
            </a:r>
          </a:p>
        </p:txBody>
      </p:sp>
    </p:spTree>
    <p:extLst>
      <p:ext uri="{BB962C8B-B14F-4D97-AF65-F5344CB8AC3E}">
        <p14:creationId xmlns:p14="http://schemas.microsoft.com/office/powerpoint/2010/main" val="334112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Brief overview of Microsoft Fabric Data Warehouse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Design for performance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Direct Lake mode in Power BI</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Workarounds for T-SQL limitations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My ELT patterns</a:t>
            </a: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369511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a:bodyPr>
          <a:lstStyle/>
          <a:p>
            <a:pPr algn="l"/>
            <a:r>
              <a:rPr lang="en-US" sz="2600" dirty="0">
                <a:solidFill>
                  <a:schemeClr val="tx1">
                    <a:lumMod val="65000"/>
                    <a:lumOff val="35000"/>
                  </a:schemeClr>
                </a:solidFill>
              </a:rPr>
              <a:t>Microsoft’s next generation all-in-one data analytics product</a:t>
            </a:r>
          </a:p>
          <a:p>
            <a:pPr algn="l"/>
            <a:endParaRPr lang="en-US" sz="1300" dirty="0">
              <a:solidFill>
                <a:schemeClr val="tx1">
                  <a:lumMod val="65000"/>
                  <a:lumOff val="35000"/>
                </a:schemeClr>
              </a:solidFill>
            </a:endParaRPr>
          </a:p>
          <a:p>
            <a:pPr algn="l"/>
            <a:r>
              <a:rPr lang="en-US" sz="2600" dirty="0">
                <a:solidFill>
                  <a:schemeClr val="tx1">
                    <a:lumMod val="65000"/>
                    <a:lumOff val="35000"/>
                  </a:schemeClr>
                </a:solidFill>
              </a:rPr>
              <a:t>Full integration of data warehousing, data engineering, and data science tools into the same portal as Power BI (reporting and data visualization)</a:t>
            </a:r>
          </a:p>
          <a:p>
            <a:pPr algn="l"/>
            <a:endParaRPr lang="en-US" sz="1300" dirty="0">
              <a:solidFill>
                <a:schemeClr val="tx1">
                  <a:lumMod val="65000"/>
                  <a:lumOff val="35000"/>
                </a:schemeClr>
              </a:solidFill>
            </a:endParaRPr>
          </a:p>
          <a:p>
            <a:pPr algn="l"/>
            <a:r>
              <a:rPr lang="en-US" sz="2600" dirty="0">
                <a:solidFill>
                  <a:schemeClr val="tx1">
                    <a:lumMod val="65000"/>
                    <a:lumOff val="35000"/>
                  </a:schemeClr>
                </a:solidFill>
              </a:rPr>
              <a:t>Software-as-a-Service (SaaS) rather than Platform-as-a-Service (PaaS)</a:t>
            </a:r>
          </a:p>
          <a:p>
            <a:pPr algn="l"/>
            <a:endParaRPr lang="en-US" sz="1300" dirty="0">
              <a:solidFill>
                <a:schemeClr val="tx1">
                  <a:lumMod val="65000"/>
                  <a:lumOff val="35000"/>
                </a:schemeClr>
              </a:solidFill>
            </a:endParaRPr>
          </a:p>
          <a:p>
            <a:pPr algn="l"/>
            <a:r>
              <a:rPr lang="en-US" sz="2600" dirty="0">
                <a:solidFill>
                  <a:schemeClr val="tx1">
                    <a:lumMod val="65000"/>
                    <a:lumOff val="35000"/>
                  </a:schemeClr>
                </a:solidFill>
              </a:rPr>
              <a:t>One copy of data in the integrated </a:t>
            </a:r>
            <a:r>
              <a:rPr lang="en-US" sz="2600" dirty="0" err="1">
                <a:solidFill>
                  <a:schemeClr val="tx1">
                    <a:lumMod val="65000"/>
                    <a:lumOff val="35000"/>
                  </a:schemeClr>
                </a:solidFill>
              </a:rPr>
              <a:t>OneLake</a:t>
            </a:r>
            <a:r>
              <a:rPr lang="en-US" sz="2600" dirty="0">
                <a:solidFill>
                  <a:schemeClr val="tx1">
                    <a:lumMod val="65000"/>
                    <a:lumOff val="35000"/>
                  </a:schemeClr>
                </a:solidFill>
              </a:rPr>
              <a:t> data lake</a:t>
            </a:r>
          </a:p>
          <a:p>
            <a:pPr algn="l"/>
            <a:endParaRPr lang="en-US" sz="2800" dirty="0">
              <a:solidFill>
                <a:schemeClr val="tx1">
                  <a:lumMod val="65000"/>
                  <a:lumOff val="35000"/>
                </a:schemeClr>
              </a:solidFill>
            </a:endParaRPr>
          </a:p>
        </p:txBody>
      </p:sp>
    </p:spTree>
    <p:extLst>
      <p:ext uri="{BB962C8B-B14F-4D97-AF65-F5344CB8AC3E}">
        <p14:creationId xmlns:p14="http://schemas.microsoft.com/office/powerpoint/2010/main" val="3341443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3564803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T-SQL based data warehousing experience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Denormalized tables optimized for reporting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Stored Procedures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Parquet Files</a:t>
            </a:r>
          </a:p>
          <a:p>
            <a:pPr algn="l"/>
            <a:endParaRPr lang="en-US" sz="1200" dirty="0">
              <a:solidFill>
                <a:schemeClr val="tx1">
                  <a:lumMod val="65000"/>
                  <a:lumOff val="35000"/>
                </a:schemeClr>
              </a:solidFill>
            </a:endParaRPr>
          </a:p>
          <a:p>
            <a:pPr algn="l"/>
            <a:r>
              <a:rPr lang="en-US" sz="2400" dirty="0" err="1">
                <a:solidFill>
                  <a:schemeClr val="tx1">
                    <a:lumMod val="65000"/>
                    <a:lumOff val="35000"/>
                  </a:schemeClr>
                </a:solidFill>
              </a:rPr>
              <a:t>Queryable</a:t>
            </a:r>
            <a:r>
              <a:rPr lang="en-US" sz="2400" dirty="0">
                <a:solidFill>
                  <a:schemeClr val="tx1">
                    <a:lumMod val="65000"/>
                    <a:lumOff val="35000"/>
                  </a:schemeClr>
                </a:solidFill>
              </a:rPr>
              <a:t> through query tools, incl. Power BI</a:t>
            </a: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3520625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0"/>
            <a:ext cx="7766936" cy="4739779"/>
          </a:xfrm>
        </p:spPr>
        <p:txBody>
          <a:bodyPr>
            <a:normAutofit/>
          </a:bodyPr>
          <a:lstStyle/>
          <a:p>
            <a:pPr algn="l"/>
            <a:r>
              <a:rPr lang="en-US" sz="2400" dirty="0">
                <a:solidFill>
                  <a:schemeClr val="tx1">
                    <a:lumMod val="65000"/>
                    <a:lumOff val="35000"/>
                  </a:schemeClr>
                </a:solidFill>
              </a:rPr>
              <a:t>Collocate resources where possible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Network latency between client and compute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Network latency between compute and shortcuts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Data latency of large result sets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https://learn.microsoft.com/en-us/fabric/data-warehouse/guidelines-warehouse-performance</a:t>
            </a:r>
          </a:p>
        </p:txBody>
      </p:sp>
    </p:spTree>
    <p:extLst>
      <p:ext uri="{BB962C8B-B14F-4D97-AF65-F5344CB8AC3E}">
        <p14:creationId xmlns:p14="http://schemas.microsoft.com/office/powerpoint/2010/main" val="1514177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Denormalized data</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Fact tables – countable data</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Dimension tables – slicing-and-dicing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Also will include integration tables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https://learn.microsoft.com/en-us/fabric/data-warehouse/guidelines-warehouse-performance</a:t>
            </a: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346423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2417651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solidFill>
                  <a:schemeClr val="tx1">
                    <a:lumMod val="65000"/>
                    <a:lumOff val="35000"/>
                  </a:schemeClr>
                </a:solidFill>
              </a:rPr>
              <a:t>Use the smallest data type possible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Use data types supported by parquet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Use NOT NULL instead of NULL where possible, especially primary/foreign key fields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Validate table schemas created by tools (e.g. Pipelines)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https://learn.microsoft.com/en-us/fabric/data-warehouse/data-types</a:t>
            </a:r>
          </a:p>
        </p:txBody>
      </p:sp>
    </p:spTree>
    <p:extLst>
      <p:ext uri="{BB962C8B-B14F-4D97-AF65-F5344CB8AC3E}">
        <p14:creationId xmlns:p14="http://schemas.microsoft.com/office/powerpoint/2010/main" val="3993880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148364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001048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818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4. Direct Lake Considerations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8098846" cy="4530054"/>
          </a:xfrm>
        </p:spPr>
        <p:txBody>
          <a:bodyPr>
            <a:normAutofit/>
          </a:bodyPr>
          <a:lstStyle/>
          <a:p>
            <a:pPr algn="l"/>
            <a:r>
              <a:rPr lang="en-US" sz="2400" dirty="0">
                <a:solidFill>
                  <a:schemeClr val="tx1">
                    <a:lumMod val="65000"/>
                    <a:lumOff val="35000"/>
                  </a:schemeClr>
                </a:solidFill>
              </a:rPr>
              <a:t>Power BI Direct Lake mode (diagram next slide)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Several current limitations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Limitations detailed at: https://learn.microsoft.com/en-us/power-bi/enterprise/directlake-overview#known-issues-and-limitations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Marco Russo on Direct Lake vs. Import Mode:  https://www.sqlbi.com/blog/marco/2024/04/06/direct-lake-vs-import-mode-in-power-bi/</a:t>
            </a:r>
          </a:p>
        </p:txBody>
      </p:sp>
    </p:spTree>
    <p:extLst>
      <p:ext uri="{BB962C8B-B14F-4D97-AF65-F5344CB8AC3E}">
        <p14:creationId xmlns:p14="http://schemas.microsoft.com/office/powerpoint/2010/main" val="122861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998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Segoe UI"/>
              </a:rPr>
              <a:t>Model contains tables from more than one warehouse</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Model contains calculated columns and tables</a:t>
            </a:r>
            <a:endParaRPr lang="en-US" sz="2400" dirty="0">
              <a:solidFill>
                <a:schemeClr val="tx1">
                  <a:lumMod val="65000"/>
                  <a:lumOff val="35000"/>
                </a:schemeClr>
              </a:solidFill>
            </a:endParaRP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Model contains relationships based on datetime columns</a:t>
            </a:r>
            <a:endParaRPr lang="en-US" sz="2400" dirty="0">
              <a:solidFill>
                <a:schemeClr val="tx1">
                  <a:lumMod val="65000"/>
                  <a:lumOff val="35000"/>
                </a:schemeClr>
              </a:solidFill>
            </a:endParaRP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Key column data types do not coincide or are not unique</a:t>
            </a:r>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5204989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A query reads data from a view contained in the model</a:t>
            </a:r>
          </a:p>
          <a:p>
            <a:pPr algn="l"/>
            <a:endParaRPr lang="en-US" sz="24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SSO authentication is used when SQL endpoint security has been defined</a:t>
            </a:r>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24731021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 for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On premises / Not using Direct Lake:</a:t>
            </a:r>
          </a:p>
          <a:p>
            <a:pPr algn="l"/>
            <a:r>
              <a:rPr lang="en-US" sz="2400" dirty="0">
                <a:solidFill>
                  <a:schemeClr val="tx1">
                    <a:lumMod val="65000"/>
                    <a:lumOff val="35000"/>
                  </a:schemeClr>
                </a:solidFill>
                <a:cs typeface="Arial"/>
              </a:rPr>
              <a:t>	fact and dim contain tables</a:t>
            </a:r>
          </a:p>
          <a:p>
            <a:pPr algn="l"/>
            <a:r>
              <a:rPr lang="en-US" sz="2400" dirty="0">
                <a:solidFill>
                  <a:schemeClr val="tx1">
                    <a:lumMod val="65000"/>
                    <a:lumOff val="35000"/>
                  </a:schemeClr>
                </a:solidFill>
                <a:cs typeface="Arial"/>
              </a:rPr>
              <a:t>	data and lookup contain views</a:t>
            </a:r>
          </a:p>
          <a:p>
            <a:pPr algn="l"/>
            <a:r>
              <a:rPr lang="en-US" sz="2400" dirty="0">
                <a:solidFill>
                  <a:schemeClr val="tx1">
                    <a:lumMod val="65000"/>
                    <a:lumOff val="35000"/>
                  </a:schemeClr>
                </a:solidFill>
                <a:cs typeface="Arial"/>
              </a:rPr>
              <a:t>	</a:t>
            </a:r>
            <a:r>
              <a:rPr lang="en-US" sz="2400" dirty="0" err="1">
                <a:solidFill>
                  <a:schemeClr val="tx1">
                    <a:lumMod val="65000"/>
                    <a:lumOff val="35000"/>
                  </a:schemeClr>
                </a:solidFill>
                <a:cs typeface="Arial"/>
              </a:rPr>
              <a:t>etl</a:t>
            </a:r>
            <a:r>
              <a:rPr lang="en-US" sz="2400" dirty="0">
                <a:solidFill>
                  <a:schemeClr val="tx1">
                    <a:lumMod val="65000"/>
                    <a:lumOff val="35000"/>
                  </a:schemeClr>
                </a:solidFill>
                <a:cs typeface="Arial"/>
              </a:rPr>
              <a:t> contains orchestration items</a:t>
            </a:r>
          </a:p>
          <a:p>
            <a:pPr algn="l"/>
            <a:endParaRPr lang="en-US" sz="24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In Fabric DW for Direct Lake:</a:t>
            </a:r>
            <a:endParaRPr lang="en-US" sz="2400" dirty="0">
              <a:solidFill>
                <a:schemeClr val="tx1">
                  <a:lumMod val="65000"/>
                  <a:lumOff val="35000"/>
                </a:schemeClr>
              </a:solidFill>
            </a:endParaRPr>
          </a:p>
          <a:p>
            <a:pPr algn="l"/>
            <a:r>
              <a:rPr lang="en-US" sz="2400" dirty="0">
                <a:solidFill>
                  <a:schemeClr val="tx1">
                    <a:lumMod val="65000"/>
                    <a:lumOff val="35000"/>
                  </a:schemeClr>
                </a:solidFill>
                <a:cs typeface="Arial"/>
              </a:rPr>
              <a:t>	data and lookup contain tables</a:t>
            </a:r>
          </a:p>
          <a:p>
            <a:pPr algn="l"/>
            <a:r>
              <a:rPr lang="en-US" sz="2400" dirty="0">
                <a:solidFill>
                  <a:schemeClr val="tx1">
                    <a:lumMod val="65000"/>
                    <a:lumOff val="35000"/>
                  </a:schemeClr>
                </a:solidFill>
                <a:cs typeface="Arial"/>
              </a:rPr>
              <a:t>	</a:t>
            </a:r>
            <a:r>
              <a:rPr lang="en-US" sz="2400" dirty="0" err="1">
                <a:solidFill>
                  <a:schemeClr val="tx1">
                    <a:lumMod val="65000"/>
                    <a:lumOff val="35000"/>
                  </a:schemeClr>
                </a:solidFill>
                <a:cs typeface="Arial"/>
              </a:rPr>
              <a:t>etl</a:t>
            </a:r>
            <a:r>
              <a:rPr lang="en-US" sz="2400" dirty="0">
                <a:solidFill>
                  <a:schemeClr val="tx1">
                    <a:lumMod val="65000"/>
                    <a:lumOff val="35000"/>
                  </a:schemeClr>
                </a:solidFill>
                <a:cs typeface="Arial"/>
              </a:rPr>
              <a:t> contains orchestration items</a:t>
            </a:r>
          </a:p>
          <a:p>
            <a:pPr algn="l"/>
            <a:endParaRPr lang="en-US" sz="2400" dirty="0">
              <a:solidFill>
                <a:schemeClr val="tx1">
                  <a:lumMod val="65000"/>
                  <a:lumOff val="35000"/>
                </a:schemeClr>
              </a:solidFill>
            </a:endParaRPr>
          </a:p>
          <a:p>
            <a:pPr algn="l"/>
            <a:endParaRPr lang="en-US" sz="2400" dirty="0">
              <a:solidFill>
                <a:schemeClr val="tx1">
                  <a:lumMod val="65000"/>
                  <a:lumOff val="35000"/>
                </a:schemeClr>
              </a:solidFill>
            </a:endParaRPr>
          </a:p>
        </p:txBody>
      </p:sp>
    </p:spTree>
    <p:extLst>
      <p:ext uri="{BB962C8B-B14F-4D97-AF65-F5344CB8AC3E}">
        <p14:creationId xmlns:p14="http://schemas.microsoft.com/office/powerpoint/2010/main" val="11065847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E4B8A-44D0-B888-4B32-8099E3B1AE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953CFC-0996-FC37-ED23-92EDAEBED1F2}"/>
              </a:ext>
            </a:extLst>
          </p:cNvPr>
          <p:cNvSpPr>
            <a:spLocks noGrp="1"/>
          </p:cNvSpPr>
          <p:nvPr>
            <p:ph type="ctrTitle"/>
          </p:nvPr>
        </p:nvSpPr>
        <p:spPr>
          <a:xfrm>
            <a:off x="1342238" y="570452"/>
            <a:ext cx="8414504" cy="855676"/>
          </a:xfrm>
        </p:spPr>
        <p:txBody>
          <a:bodyPr/>
          <a:lstStyle/>
          <a:p>
            <a:pPr algn="ctr"/>
            <a:r>
              <a:rPr lang="en-US" sz="4800" dirty="0">
                <a:solidFill>
                  <a:schemeClr val="accent2"/>
                </a:solidFill>
              </a:rPr>
              <a:t>5. Modeling Dimension Tables</a:t>
            </a:r>
          </a:p>
        </p:txBody>
      </p:sp>
      <p:sp>
        <p:nvSpPr>
          <p:cNvPr id="3" name="Subtitle 2">
            <a:extLst>
              <a:ext uri="{FF2B5EF4-FFF2-40B4-BE49-F238E27FC236}">
                <a16:creationId xmlns:a16="http://schemas.microsoft.com/office/drawing/2014/main" id="{EFDB30FF-D7E7-577D-8C2E-653501281613}"/>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rPr>
              <a:t>Slowly-changing dimensions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Dimension metadata fields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Sentinel values</a:t>
            </a:r>
          </a:p>
        </p:txBody>
      </p:sp>
    </p:spTree>
    <p:extLst>
      <p:ext uri="{BB962C8B-B14F-4D97-AF65-F5344CB8AC3E}">
        <p14:creationId xmlns:p14="http://schemas.microsoft.com/office/powerpoint/2010/main" val="1145418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Type 0 – no updates</a:t>
            </a:r>
          </a:p>
          <a:p>
            <a:pPr algn="l"/>
            <a:r>
              <a:rPr lang="en-US" sz="2400" dirty="0">
                <a:solidFill>
                  <a:schemeClr val="tx1">
                    <a:lumMod val="65000"/>
                    <a:lumOff val="35000"/>
                  </a:schemeClr>
                </a:solidFill>
                <a:cs typeface="Arial"/>
              </a:rPr>
              <a:t>	calendar / date tables</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Type 1 – update in place; no historical record reqd.</a:t>
            </a:r>
          </a:p>
          <a:p>
            <a:pPr algn="l"/>
            <a:r>
              <a:rPr lang="en-US" sz="2400" dirty="0">
                <a:solidFill>
                  <a:schemeClr val="tx1">
                    <a:lumMod val="65000"/>
                    <a:lumOff val="35000"/>
                  </a:schemeClr>
                </a:solidFill>
                <a:cs typeface="Arial"/>
              </a:rPr>
              <a:t>	college example – student name</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Type 2 – data versioning</a:t>
            </a:r>
          </a:p>
          <a:p>
            <a:pPr algn="l"/>
            <a:r>
              <a:rPr lang="en-US" sz="2400" dirty="0">
                <a:solidFill>
                  <a:schemeClr val="tx1">
                    <a:lumMod val="65000"/>
                    <a:lumOff val="35000"/>
                  </a:schemeClr>
                </a:solidFill>
                <a:cs typeface="Arial"/>
              </a:rPr>
              <a:t>	college example – gender and ethnicity</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Can mix within same dimension table</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2007605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Source System Name</a:t>
            </a:r>
          </a:p>
          <a:p>
            <a:pPr algn="l"/>
            <a:r>
              <a:rPr lang="en-US" sz="2400" dirty="0">
                <a:solidFill>
                  <a:schemeClr val="tx1">
                    <a:lumMod val="65000"/>
                    <a:lumOff val="35000"/>
                  </a:schemeClr>
                </a:solidFill>
                <a:cs typeface="Arial"/>
              </a:rPr>
              <a:t>Source System Key </a:t>
            </a:r>
          </a:p>
          <a:p>
            <a:pPr algn="l"/>
            <a:r>
              <a:rPr lang="en-US" sz="2400" dirty="0">
                <a:solidFill>
                  <a:schemeClr val="tx1">
                    <a:lumMod val="65000"/>
                    <a:lumOff val="35000"/>
                  </a:schemeClr>
                </a:solidFill>
                <a:cs typeface="Arial"/>
              </a:rPr>
              <a:t>SCD Type 1 Hash Value</a:t>
            </a:r>
          </a:p>
          <a:p>
            <a:pPr algn="l"/>
            <a:r>
              <a:rPr lang="en-US" sz="2400" dirty="0">
                <a:solidFill>
                  <a:schemeClr val="tx1">
                    <a:lumMod val="65000"/>
                    <a:lumOff val="35000"/>
                  </a:schemeClr>
                </a:solidFill>
                <a:cs typeface="Arial"/>
              </a:rPr>
              <a:t>SCD Type 2 Hash Value</a:t>
            </a:r>
          </a:p>
          <a:p>
            <a:pPr algn="l"/>
            <a:r>
              <a:rPr lang="en-US" sz="2400" dirty="0">
                <a:solidFill>
                  <a:schemeClr val="tx1">
                    <a:lumMod val="65000"/>
                    <a:lumOff val="35000"/>
                  </a:schemeClr>
                </a:solidFill>
                <a:cs typeface="Arial"/>
              </a:rPr>
              <a:t>Active Record Flag</a:t>
            </a:r>
          </a:p>
          <a:p>
            <a:pPr algn="l"/>
            <a:r>
              <a:rPr lang="en-US" sz="2400" dirty="0">
                <a:solidFill>
                  <a:schemeClr val="tx1">
                    <a:lumMod val="65000"/>
                    <a:lumOff val="35000"/>
                  </a:schemeClr>
                </a:solidFill>
                <a:cs typeface="Arial"/>
              </a:rPr>
              <a:t>Start Effective Date (in warehouse)</a:t>
            </a:r>
          </a:p>
          <a:p>
            <a:pPr algn="l"/>
            <a:r>
              <a:rPr lang="en-US" sz="2400" dirty="0">
                <a:solidFill>
                  <a:schemeClr val="tx1">
                    <a:lumMod val="65000"/>
                    <a:lumOff val="35000"/>
                  </a:schemeClr>
                </a:solidFill>
                <a:cs typeface="Arial"/>
              </a:rPr>
              <a:t>End Effective Date (in warehouse)</a:t>
            </a:r>
          </a:p>
          <a:p>
            <a:pPr algn="l"/>
            <a:r>
              <a:rPr lang="en-US" sz="2400" dirty="0">
                <a:solidFill>
                  <a:schemeClr val="tx1">
                    <a:lumMod val="65000"/>
                    <a:lumOff val="35000"/>
                  </a:schemeClr>
                </a:solidFill>
                <a:cs typeface="Arial"/>
              </a:rPr>
              <a:t>Record Last Updated Date/Time</a:t>
            </a:r>
          </a:p>
        </p:txBody>
      </p:sp>
    </p:spTree>
    <p:extLst>
      <p:ext uri="{BB962C8B-B14F-4D97-AF65-F5344CB8AC3E}">
        <p14:creationId xmlns:p14="http://schemas.microsoft.com/office/powerpoint/2010/main" val="226300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cs typeface="Arial"/>
              </a:rPr>
              <a:t>Default dimension members</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Unknown</a:t>
            </a:r>
          </a:p>
          <a:p>
            <a:pPr algn="l"/>
            <a:r>
              <a:rPr lang="en-US" sz="2400" dirty="0">
                <a:solidFill>
                  <a:schemeClr val="tx1">
                    <a:lumMod val="65000"/>
                    <a:lumOff val="35000"/>
                  </a:schemeClr>
                </a:solidFill>
                <a:cs typeface="Arial"/>
              </a:rPr>
              <a:t>	e.g. Student record mismatch</a:t>
            </a:r>
          </a:p>
          <a:p>
            <a:pPr algn="l"/>
            <a:endParaRPr lang="en-US" sz="1200" dirty="0">
              <a:solidFill>
                <a:schemeClr val="tx1">
                  <a:lumMod val="65000"/>
                  <a:lumOff val="35000"/>
                </a:schemeClr>
              </a:solidFill>
              <a:cs typeface="Arial"/>
            </a:endParaRPr>
          </a:p>
          <a:p>
            <a:pPr algn="l"/>
            <a:r>
              <a:rPr lang="en-US" sz="2400" dirty="0">
                <a:solidFill>
                  <a:schemeClr val="tx1">
                    <a:lumMod val="65000"/>
                    <a:lumOff val="35000"/>
                  </a:schemeClr>
                </a:solidFill>
                <a:cs typeface="Arial"/>
              </a:rPr>
              <a:t>Missing</a:t>
            </a:r>
          </a:p>
          <a:p>
            <a:pPr algn="l"/>
            <a:r>
              <a:rPr lang="en-US" sz="2400" dirty="0">
                <a:solidFill>
                  <a:schemeClr val="tx1">
                    <a:lumMod val="65000"/>
                    <a:lumOff val="35000"/>
                  </a:schemeClr>
                </a:solidFill>
                <a:cs typeface="Arial"/>
              </a:rPr>
              <a:t>	e.g. Student grades for in-process classes</a:t>
            </a:r>
          </a:p>
        </p:txBody>
      </p:sp>
    </p:spTree>
    <p:extLst>
      <p:ext uri="{BB962C8B-B14F-4D97-AF65-F5344CB8AC3E}">
        <p14:creationId xmlns:p14="http://schemas.microsoft.com/office/powerpoint/2010/main" val="17410145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6. T-SQL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rPr>
              <a:t>True lift-and-shift not quite there yet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Several T-SQL enhancements on the DW product roadmap</a:t>
            </a:r>
          </a:p>
        </p:txBody>
      </p:sp>
    </p:spTree>
    <p:extLst>
      <p:ext uri="{BB962C8B-B14F-4D97-AF65-F5344CB8AC3E}">
        <p14:creationId xmlns:p14="http://schemas.microsoft.com/office/powerpoint/2010/main" val="2788218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27669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53465-0487-5BE2-545E-6FA0CD96F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1AB82F-A4D6-FED2-B1DA-E5D150532F98}"/>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28C25E19-33E2-3DEA-9AEF-D69AAF346ECC}"/>
              </a:ext>
            </a:extLst>
          </p:cNvPr>
          <p:cNvSpPr>
            <a:spLocks noGrp="1"/>
          </p:cNvSpPr>
          <p:nvPr>
            <p:ph type="subTitle" idx="1"/>
          </p:nvPr>
        </p:nvSpPr>
        <p:spPr>
          <a:xfrm>
            <a:off x="1507067" y="1661021"/>
            <a:ext cx="7766936" cy="4530054"/>
          </a:xfrm>
        </p:spPr>
        <p:txBody>
          <a:bodyPr>
            <a:noAutofit/>
          </a:bodyPr>
          <a:lstStyle/>
          <a:p>
            <a:pPr algn="l"/>
            <a:r>
              <a:rPr lang="en-US" sz="2400" dirty="0">
                <a:solidFill>
                  <a:schemeClr val="tx1">
                    <a:lumMod val="65000"/>
                    <a:lumOff val="35000"/>
                  </a:schemeClr>
                </a:solidFill>
              </a:rPr>
              <a:t>No temp tables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Making complex business logic simpler</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Separating complex business logic from “plumbing”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Physically materialize a table in temp schema</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Concurrent updates</a:t>
            </a:r>
          </a:p>
        </p:txBody>
      </p:sp>
    </p:spTree>
    <p:extLst>
      <p:ext uri="{BB962C8B-B14F-4D97-AF65-F5344CB8AC3E}">
        <p14:creationId xmlns:p14="http://schemas.microsoft.com/office/powerpoint/2010/main" val="3844078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No INSERT INTO… EXEC from a stored procedure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Re-locate transformation logic</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Separating complex business logic from “plumbing”</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Use physical “temp” tables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Concurrent updates</a:t>
            </a:r>
          </a:p>
        </p:txBody>
      </p:sp>
    </p:spTree>
    <p:extLst>
      <p:ext uri="{BB962C8B-B14F-4D97-AF65-F5344CB8AC3E}">
        <p14:creationId xmlns:p14="http://schemas.microsoft.com/office/powerpoint/2010/main" val="945317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No MERGE statement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Is this really a limitation?  </a:t>
            </a:r>
            <a:r>
              <a:rPr lang="en-US" sz="2400" dirty="0">
                <a:solidFill>
                  <a:schemeClr val="tx1">
                    <a:lumMod val="65000"/>
                    <a:lumOff val="35000"/>
                  </a:schemeClr>
                </a:solidFill>
                <a:sym typeface="Wingdings" panose="05000000000000000000" pitchFamily="2" charset="2"/>
              </a:rPr>
              <a:t></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Separate INSERT and UPDATE statements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Handling transactions</a:t>
            </a:r>
          </a:p>
        </p:txBody>
      </p:sp>
    </p:spTree>
    <p:extLst>
      <p:ext uri="{BB962C8B-B14F-4D97-AF65-F5344CB8AC3E}">
        <p14:creationId xmlns:p14="http://schemas.microsoft.com/office/powerpoint/2010/main" val="29909473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No IDENTITY() columns</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Workaround - Use ROW_NUMBER() function plus a seed</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But watch out for – Concurrent inserts</a:t>
            </a:r>
          </a:p>
        </p:txBody>
      </p:sp>
    </p:spTree>
    <p:extLst>
      <p:ext uri="{BB962C8B-B14F-4D97-AF65-F5344CB8AC3E}">
        <p14:creationId xmlns:p14="http://schemas.microsoft.com/office/powerpoint/2010/main" val="151318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7. 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File Storage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Medallion Architecture options</a:t>
            </a:r>
          </a:p>
          <a:p>
            <a:pPr algn="l"/>
            <a:r>
              <a:rPr lang="en-US" sz="2400" dirty="0">
                <a:solidFill>
                  <a:schemeClr val="tx1">
                    <a:lumMod val="65000"/>
                    <a:lumOff val="35000"/>
                  </a:schemeClr>
                </a:solidFill>
              </a:rPr>
              <a:t>	Bronze and Silver layers in the Lakehouse</a:t>
            </a:r>
          </a:p>
          <a:p>
            <a:pPr algn="l"/>
            <a:r>
              <a:rPr lang="en-US" sz="2400" dirty="0">
                <a:solidFill>
                  <a:schemeClr val="tx1">
                    <a:lumMod val="65000"/>
                    <a:lumOff val="35000"/>
                  </a:schemeClr>
                </a:solidFill>
              </a:rPr>
              <a:t>	Gold layer in the Warehouse</a:t>
            </a:r>
          </a:p>
          <a:p>
            <a:pPr algn="l"/>
            <a:endParaRPr lang="en-US" sz="1200" dirty="0">
              <a:solidFill>
                <a:schemeClr val="tx1">
                  <a:lumMod val="65000"/>
                  <a:lumOff val="35000"/>
                </a:schemeClr>
              </a:solidFill>
            </a:endParaRPr>
          </a:p>
          <a:p>
            <a:pPr algn="l"/>
            <a:r>
              <a:rPr lang="en-US" sz="2400" dirty="0">
                <a:solidFill>
                  <a:schemeClr val="tx1">
                    <a:lumMod val="65000"/>
                    <a:lumOff val="35000"/>
                  </a:schemeClr>
                </a:solidFill>
              </a:rPr>
              <a:t>Lakehouse shortcuts to Data Warehouses in different workspaces</a:t>
            </a:r>
          </a:p>
        </p:txBody>
      </p:sp>
    </p:spTree>
    <p:extLst>
      <p:ext uri="{BB962C8B-B14F-4D97-AF65-F5344CB8AC3E}">
        <p14:creationId xmlns:p14="http://schemas.microsoft.com/office/powerpoint/2010/main" val="40943842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solidFill>
                  <a:schemeClr val="tx1">
                    <a:lumMod val="65000"/>
                    <a:lumOff val="35000"/>
                  </a:schemeClr>
                </a:solidFill>
              </a:rPr>
              <a:t>https://github.com/DrJekyll325/Presentations</a:t>
            </a:r>
          </a:p>
          <a:p>
            <a:pPr algn="l"/>
            <a:endParaRPr lang="en-US" sz="2400" dirty="0">
              <a:solidFill>
                <a:schemeClr val="tx1">
                  <a:lumMod val="65000"/>
                  <a:lumOff val="35000"/>
                </a:schemeClr>
              </a:solidFill>
            </a:endParaRPr>
          </a:p>
          <a:p>
            <a:pPr algn="l"/>
            <a:r>
              <a:rPr lang="en-US" sz="2400" dirty="0">
                <a:solidFill>
                  <a:schemeClr val="tx1">
                    <a:lumMod val="65000"/>
                    <a:lumOff val="35000"/>
                  </a:schemeClr>
                </a:solidFill>
              </a:rPr>
              <a:t>aka.ms/fabric-learn</a:t>
            </a:r>
          </a:p>
          <a:p>
            <a:pPr algn="l"/>
            <a:r>
              <a:rPr lang="en-US" sz="2400" dirty="0">
                <a:solidFill>
                  <a:schemeClr val="tx1">
                    <a:lumMod val="65000"/>
                    <a:lumOff val="35000"/>
                  </a:schemeClr>
                </a:solidFill>
              </a:rPr>
              <a:t>aka.ms/</a:t>
            </a:r>
            <a:r>
              <a:rPr lang="en-US" sz="2400" dirty="0" err="1">
                <a:solidFill>
                  <a:schemeClr val="tx1">
                    <a:lumMod val="65000"/>
                    <a:lumOff val="35000"/>
                  </a:schemeClr>
                </a:solidFill>
              </a:rPr>
              <a:t>FabricRoadmap</a:t>
            </a:r>
            <a:endParaRPr lang="en-US" sz="2400" dirty="0">
              <a:solidFill>
                <a:schemeClr val="tx1">
                  <a:lumMod val="65000"/>
                  <a:lumOff val="35000"/>
                </a:schemeClr>
              </a:solidFill>
            </a:endParaRPr>
          </a:p>
        </p:txBody>
      </p:sp>
    </p:spTree>
    <p:extLst>
      <p:ext uri="{BB962C8B-B14F-4D97-AF65-F5344CB8AC3E}">
        <p14:creationId xmlns:p14="http://schemas.microsoft.com/office/powerpoint/2010/main" val="477122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DD19511-4C5E-B141-1FB0-C814BFE294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p:blipFill>
        <p:spPr>
          <a:xfrm>
            <a:off x="81016" y="520128"/>
            <a:ext cx="6014984" cy="6012366"/>
          </a:xfrm>
          <a:prstGeom prst="rect">
            <a:avLst/>
          </a:prstGeom>
        </p:spPr>
      </p:pic>
      <p:sp>
        <p:nvSpPr>
          <p:cNvPr id="6" name="TextBox 5">
            <a:extLst>
              <a:ext uri="{FF2B5EF4-FFF2-40B4-BE49-F238E27FC236}">
                <a16:creationId xmlns:a16="http://schemas.microsoft.com/office/drawing/2014/main" id="{CFB3C2F5-F1A0-FF4E-0BB0-4E1866617E74}"/>
              </a:ext>
            </a:extLst>
          </p:cNvPr>
          <p:cNvSpPr txBox="1"/>
          <p:nvPr/>
        </p:nvSpPr>
        <p:spPr>
          <a:xfrm>
            <a:off x="6746239" y="2860473"/>
            <a:ext cx="5216699" cy="1938992"/>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Get your SQL questions answered here by our SQL experts during our breaks!</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(Across from Registration)</a:t>
            </a:r>
          </a:p>
        </p:txBody>
      </p:sp>
      <p:sp>
        <p:nvSpPr>
          <p:cNvPr id="2" name="TextBox 1">
            <a:extLst>
              <a:ext uri="{FF2B5EF4-FFF2-40B4-BE49-F238E27FC236}">
                <a16:creationId xmlns:a16="http://schemas.microsoft.com/office/drawing/2014/main" id="{A37FF86F-A736-BA30-E630-77CBC8A2B01A}"/>
              </a:ext>
            </a:extLst>
          </p:cNvPr>
          <p:cNvSpPr txBox="1"/>
          <p:nvPr/>
        </p:nvSpPr>
        <p:spPr>
          <a:xfrm>
            <a:off x="5895292" y="325506"/>
            <a:ext cx="6067646" cy="144655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8800" b="0" i="0" u="none" strike="noStrike" kern="1200" cap="none" spc="0" normalizeH="0" baseline="0" noProof="0" dirty="0">
                <a:ln>
                  <a:noFill/>
                </a:ln>
                <a:solidFill>
                  <a:srgbClr val="222222"/>
                </a:solidFill>
                <a:effectLst/>
                <a:uLnTx/>
                <a:uFillTx/>
                <a:latin typeface="Gotham" panose="02000504050000020004" pitchFamily="2" charset="0"/>
                <a:ea typeface="Roboto" panose="02000000000000000000" pitchFamily="2" charset="0"/>
                <a:cs typeface="Arial" panose="020B0604020202020204" pitchFamily="34" charset="0"/>
              </a:rPr>
              <a:t>SQL Clinic</a:t>
            </a:r>
          </a:p>
        </p:txBody>
      </p:sp>
    </p:spTree>
    <p:extLst>
      <p:ext uri="{BB962C8B-B14F-4D97-AF65-F5344CB8AC3E}">
        <p14:creationId xmlns:p14="http://schemas.microsoft.com/office/powerpoint/2010/main" val="776911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ilhouette of a soldier&#10;&#10;AI-generated content may be incorrect.">
            <a:extLst>
              <a:ext uri="{FF2B5EF4-FFF2-40B4-BE49-F238E27FC236}">
                <a16:creationId xmlns:a16="http://schemas.microsoft.com/office/drawing/2014/main" id="{32D7E6C6-4508-3F74-1BA8-4A4452CC7C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185" y="2362155"/>
            <a:ext cx="2950927" cy="3586762"/>
          </a:xfrm>
          <a:prstGeom prst="rect">
            <a:avLst/>
          </a:prstGeom>
        </p:spPr>
      </p:pic>
      <p:sp>
        <p:nvSpPr>
          <p:cNvPr id="4" name="Title 3"/>
          <p:cNvSpPr>
            <a:spLocks noGrp="1"/>
          </p:cNvSpPr>
          <p:nvPr>
            <p:ph type="title"/>
          </p:nvPr>
        </p:nvSpPr>
        <p:spPr>
          <a:xfrm>
            <a:off x="381116" y="180975"/>
            <a:ext cx="11441585" cy="1325563"/>
          </a:xfrm>
        </p:spPr>
        <p:txBody>
          <a:bodyPr/>
          <a:lstStyle/>
          <a:p>
            <a:r>
              <a:rPr lang="en-US" dirty="0"/>
              <a:t>501 Legion Charitable Donation For Housing</a:t>
            </a:r>
          </a:p>
        </p:txBody>
      </p:sp>
      <p:sp>
        <p:nvSpPr>
          <p:cNvPr id="5" name="Content Placeholder 18">
            <a:extLst>
              <a:ext uri="{FF2B5EF4-FFF2-40B4-BE49-F238E27FC236}">
                <a16:creationId xmlns:a16="http://schemas.microsoft.com/office/drawing/2014/main" id="{5CCF9139-688B-43E1-9187-3509E12AD611}"/>
              </a:ext>
            </a:extLst>
          </p:cNvPr>
          <p:cNvSpPr txBox="1">
            <a:spLocks/>
          </p:cNvSpPr>
          <p:nvPr/>
        </p:nvSpPr>
        <p:spPr>
          <a:xfrm>
            <a:off x="369299" y="659538"/>
            <a:ext cx="11429516" cy="2120876"/>
          </a:xfrm>
          <a:prstGeom prst="rect">
            <a:avLst/>
          </a:prstGeom>
        </p:spPr>
        <p:txBody>
          <a:bodyPr/>
          <a:lstStyle>
            <a:lvl1pPr marL="0" indent="0" algn="l" defTabSz="576026" rtl="0" eaLnBrk="1" latinLnBrk="0" hangingPunct="1">
              <a:spcBef>
                <a:spcPct val="20000"/>
              </a:spcBef>
              <a:buFont typeface="Wingdings" charset="2"/>
              <a:buNone/>
              <a:defRPr sz="3600" kern="1200">
                <a:solidFill>
                  <a:schemeClr val="tx2"/>
                </a:solidFill>
                <a:latin typeface="+mn-lt"/>
                <a:ea typeface="+mn-ea"/>
                <a:cs typeface="+mn-cs"/>
              </a:defRPr>
            </a:lvl1pPr>
            <a:lvl2pPr marL="576027" indent="0" algn="l" defTabSz="576026" rtl="0" eaLnBrk="1" latinLnBrk="0" hangingPunct="1">
              <a:spcBef>
                <a:spcPct val="20000"/>
              </a:spcBef>
              <a:buFont typeface="Wingdings" charset="2"/>
              <a:buNone/>
              <a:defRPr sz="3200" kern="1200">
                <a:solidFill>
                  <a:schemeClr val="tx2"/>
                </a:solidFill>
                <a:latin typeface="+mn-lt"/>
                <a:ea typeface="+mn-ea"/>
                <a:cs typeface="+mn-cs"/>
              </a:defRPr>
            </a:lvl2pPr>
            <a:lvl3pPr marL="1152053" indent="0" algn="l" defTabSz="576026" rtl="0" eaLnBrk="1" latinLnBrk="0" hangingPunct="1">
              <a:spcBef>
                <a:spcPct val="20000"/>
              </a:spcBef>
              <a:buFont typeface="Wingdings" charset="2"/>
              <a:buNone/>
              <a:defRPr sz="2400" kern="1200">
                <a:solidFill>
                  <a:schemeClr val="tx2"/>
                </a:solidFill>
                <a:latin typeface="+mn-lt"/>
                <a:ea typeface="+mn-ea"/>
                <a:cs typeface="+mn-cs"/>
              </a:defRPr>
            </a:lvl3pPr>
            <a:lvl4pPr marL="1728079" indent="0" algn="l" defTabSz="576026" rtl="0" eaLnBrk="1" latinLnBrk="0" hangingPunct="1">
              <a:spcBef>
                <a:spcPct val="20000"/>
              </a:spcBef>
              <a:buFont typeface="Wingdings" charset="2"/>
              <a:buNone/>
              <a:defRPr sz="2400" kern="1200">
                <a:solidFill>
                  <a:schemeClr val="tx2"/>
                </a:solidFill>
                <a:latin typeface="+mn-lt"/>
                <a:ea typeface="+mn-ea"/>
                <a:cs typeface="+mn-cs"/>
              </a:defRPr>
            </a:lvl4pPr>
            <a:lvl5pPr marL="2304105" indent="0" algn="l" defTabSz="576026" rtl="0" eaLnBrk="1" latinLnBrk="0" hangingPunct="1">
              <a:spcBef>
                <a:spcPct val="20000"/>
              </a:spcBef>
              <a:buFont typeface="Wingdings" charset="2"/>
              <a:buNone/>
              <a:defRPr sz="2000" kern="1200">
                <a:solidFill>
                  <a:schemeClr val="tx2"/>
                </a:solidFill>
                <a:latin typeface="+mn-lt"/>
                <a:ea typeface="+mn-ea"/>
                <a:cs typeface="+mn-cs"/>
              </a:defRPr>
            </a:lvl5pPr>
            <a:lvl6pPr marL="3168145" indent="-288013" algn="l" defTabSz="576026" rtl="0" eaLnBrk="1" latinLnBrk="0" hangingPunct="1">
              <a:spcBef>
                <a:spcPct val="20000"/>
              </a:spcBef>
              <a:buFont typeface="Arial"/>
              <a:buChar char="•"/>
              <a:defRPr sz="2520" kern="1200">
                <a:solidFill>
                  <a:schemeClr val="tx1"/>
                </a:solidFill>
                <a:latin typeface="+mn-lt"/>
                <a:ea typeface="+mn-ea"/>
                <a:cs typeface="+mn-cs"/>
              </a:defRPr>
            </a:lvl6pPr>
            <a:lvl7pPr marL="3744171" indent="-288013" algn="l" defTabSz="576026" rtl="0" eaLnBrk="1" latinLnBrk="0" hangingPunct="1">
              <a:spcBef>
                <a:spcPct val="20000"/>
              </a:spcBef>
              <a:buFont typeface="Arial"/>
              <a:buChar char="•"/>
              <a:defRPr sz="2520" kern="1200">
                <a:solidFill>
                  <a:schemeClr val="tx1"/>
                </a:solidFill>
                <a:latin typeface="+mn-lt"/>
                <a:ea typeface="+mn-ea"/>
                <a:cs typeface="+mn-cs"/>
              </a:defRPr>
            </a:lvl7pPr>
            <a:lvl8pPr marL="4320197" indent="-288013" algn="l" defTabSz="576026" rtl="0" eaLnBrk="1" latinLnBrk="0" hangingPunct="1">
              <a:spcBef>
                <a:spcPct val="20000"/>
              </a:spcBef>
              <a:buFont typeface="Arial"/>
              <a:buChar char="•"/>
              <a:defRPr sz="2520" kern="1200">
                <a:solidFill>
                  <a:schemeClr val="tx1"/>
                </a:solidFill>
                <a:latin typeface="+mn-lt"/>
                <a:ea typeface="+mn-ea"/>
                <a:cs typeface="+mn-cs"/>
              </a:defRPr>
            </a:lvl8pPr>
            <a:lvl9pPr marL="4896223" indent="-288013" algn="l" defTabSz="576026" rtl="0" eaLnBrk="1" latinLnBrk="0" hangingPunct="1">
              <a:spcBef>
                <a:spcPct val="20000"/>
              </a:spcBef>
              <a:buFont typeface="Arial"/>
              <a:buChar char="•"/>
              <a:defRPr sz="2520" kern="1200">
                <a:solidFill>
                  <a:schemeClr val="tx1"/>
                </a:solidFill>
                <a:latin typeface="+mn-lt"/>
                <a:ea typeface="+mn-ea"/>
                <a:cs typeface="+mn-cs"/>
              </a:defRPr>
            </a:lvl9pPr>
          </a:lstStyle>
          <a:p>
            <a:pPr marL="0" marR="0" lvl="0" indent="0" algn="ctr" defTabSz="576026" rtl="0" eaLnBrk="1" fontAlgn="base" latinLnBrk="0" hangingPunct="1">
              <a:lnSpc>
                <a:spcPct val="100000"/>
              </a:lnSpc>
              <a:spcBef>
                <a:spcPct val="20000"/>
              </a:spcBef>
              <a:spcAft>
                <a:spcPct val="0"/>
              </a:spcAft>
              <a:buClrTx/>
              <a:buSzTx/>
              <a:buFont typeface="Wingdings" charset="2"/>
              <a:buNone/>
              <a:tabLst/>
              <a:defRPr/>
            </a:pPr>
            <a:r>
              <a:rPr kumimoji="0" lang="en-US" sz="3810" b="1" i="0" u="none" strike="noStrike" kern="1200" cap="none" spc="0" normalizeH="0" baseline="0" noProof="0" dirty="0">
                <a:ln>
                  <a:noFill/>
                </a:ln>
                <a:solidFill>
                  <a:srgbClr val="CC0000"/>
                </a:solidFill>
                <a:effectLst/>
                <a:uLnTx/>
                <a:uFillTx/>
                <a:latin typeface="Calibri"/>
                <a:ea typeface="+mn-ea"/>
                <a:cs typeface="+mn-cs"/>
              </a:rPr>
              <a:t>Thank the 501 Legion for Supporting Our Event!</a:t>
            </a:r>
          </a:p>
          <a:p>
            <a:pPr marL="0" marR="0" lvl="0" indent="0" algn="ctr" defTabSz="576026" rtl="0" eaLnBrk="1" fontAlgn="base" latinLnBrk="0" hangingPunct="1">
              <a:lnSpc>
                <a:spcPct val="100000"/>
              </a:lnSpc>
              <a:spcBef>
                <a:spcPct val="20000"/>
              </a:spcBef>
              <a:spcAft>
                <a:spcPct val="0"/>
              </a:spcAft>
              <a:buClrTx/>
              <a:buSzTx/>
              <a:buFont typeface="Wingdings" charset="2"/>
              <a:buNone/>
              <a:tabLst/>
              <a:defRPr/>
            </a:pPr>
            <a:r>
              <a:rPr kumimoji="0" lang="en-US" sz="3810" b="1" i="0" u="none" strike="noStrike" kern="1200" cap="none" spc="0" normalizeH="0" baseline="0" noProof="0" dirty="0">
                <a:ln>
                  <a:noFill/>
                </a:ln>
                <a:solidFill>
                  <a:srgbClr val="CC0000"/>
                </a:solidFill>
                <a:effectLst/>
                <a:uLnTx/>
                <a:uFillTx/>
                <a:latin typeface="Calibri"/>
                <a:ea typeface="+mn-ea"/>
                <a:cs typeface="+mn-cs"/>
              </a:rPr>
              <a:t>JSSUG Will Match Donations up to $500</a:t>
            </a:r>
          </a:p>
          <a:p>
            <a:pPr marL="0" marR="0" lvl="0" indent="0" algn="ctr" defTabSz="576026" rtl="0" eaLnBrk="1" fontAlgn="base" latinLnBrk="0" hangingPunct="1">
              <a:lnSpc>
                <a:spcPct val="100000"/>
              </a:lnSpc>
              <a:spcBef>
                <a:spcPct val="20000"/>
              </a:spcBef>
              <a:spcAft>
                <a:spcPct val="0"/>
              </a:spcAft>
              <a:buClrTx/>
              <a:buSzTx/>
              <a:buFont typeface="Wingdings" charset="2"/>
              <a:buNone/>
              <a:tabLst/>
              <a:defRPr/>
            </a:pPr>
            <a:r>
              <a:rPr kumimoji="0" lang="en-US" sz="3810" b="1" i="0" u="none" strike="noStrike" kern="1200" cap="none" spc="0" normalizeH="0" baseline="0" noProof="0" dirty="0">
                <a:ln>
                  <a:noFill/>
                </a:ln>
                <a:solidFill>
                  <a:srgbClr val="CC0000"/>
                </a:solidFill>
                <a:effectLst/>
                <a:uLnTx/>
                <a:uFillTx/>
                <a:latin typeface="Calibri"/>
                <a:ea typeface="+mn-ea"/>
                <a:cs typeface="+mn-cs"/>
              </a:rPr>
              <a:t>Donation Bucket on Registration Table</a:t>
            </a:r>
          </a:p>
        </p:txBody>
      </p:sp>
      <p:sp>
        <p:nvSpPr>
          <p:cNvPr id="7" name="TextBox 6">
            <a:extLst>
              <a:ext uri="{FF2B5EF4-FFF2-40B4-BE49-F238E27FC236}">
                <a16:creationId xmlns:a16="http://schemas.microsoft.com/office/drawing/2014/main" id="{9FD09F65-1FCA-E752-90E3-71F71FD45199}"/>
              </a:ext>
            </a:extLst>
          </p:cNvPr>
          <p:cNvSpPr txBox="1"/>
          <p:nvPr/>
        </p:nvSpPr>
        <p:spPr>
          <a:xfrm>
            <a:off x="395176" y="5753695"/>
            <a:ext cx="11403639" cy="92333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Roboto" panose="02000000000000000000" pitchFamily="2" charset="0"/>
                <a:ea typeface="+mn-ea"/>
                <a:cs typeface="Arial" panose="020B0604020202020204" pitchFamily="34" charset="0"/>
              </a:rPr>
              <a:t>Our vision for Ft. Barnabas is to one day be a bastion of hope and stability in guiding veterans on their path to stability. Fort Barnabas will be constructed as a mixture of portable tiny homes, or “Barnabas Bungalows,” and brick-and-mortar condo-style family homes. https://operationbarnabas.com/get-involved/</a:t>
            </a:r>
            <a:endParaRPr kumimoji="0" lang="en-US" sz="1800" b="0" i="0" u="none" strike="noStrike" kern="1200" cap="none" spc="0" normalizeH="0" baseline="0" noProof="0" dirty="0">
              <a:ln>
                <a:noFill/>
              </a:ln>
              <a:solidFill>
                <a:srgbClr val="222222"/>
              </a:solidFill>
              <a:effectLst/>
              <a:uLnTx/>
              <a:uFillTx/>
              <a:latin typeface="IBM Plex Sans" panose="020B0503050203000203" pitchFamily="34" charset="77"/>
              <a:ea typeface="Roboto" panose="02000000000000000000" pitchFamily="2" charset="0"/>
              <a:cs typeface="Arial" panose="020B0604020202020204" pitchFamily="34" charset="0"/>
            </a:endParaRPr>
          </a:p>
        </p:txBody>
      </p:sp>
      <p:pic>
        <p:nvPicPr>
          <p:cNvPr id="1028" name="Picture 4">
            <a:extLst>
              <a:ext uri="{FF2B5EF4-FFF2-40B4-BE49-F238E27FC236}">
                <a16:creationId xmlns:a16="http://schemas.microsoft.com/office/drawing/2014/main" id="{AB07ECA5-833E-367E-5840-AB5B96395E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6942" y="2626358"/>
            <a:ext cx="4358116" cy="290257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qr code with blue circles and dots&#10;&#10;AI-generated content may be incorrect.">
            <a:extLst>
              <a:ext uri="{FF2B5EF4-FFF2-40B4-BE49-F238E27FC236}">
                <a16:creationId xmlns:a16="http://schemas.microsoft.com/office/drawing/2014/main" id="{83EDBD66-8490-66E2-B614-B419A184F11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47888" y="2604978"/>
            <a:ext cx="2950926" cy="2923953"/>
          </a:xfrm>
          <a:prstGeom prst="rect">
            <a:avLst/>
          </a:prstGeom>
        </p:spPr>
      </p:pic>
    </p:spTree>
    <p:extLst>
      <p:ext uri="{BB962C8B-B14F-4D97-AF65-F5344CB8AC3E}">
        <p14:creationId xmlns:p14="http://schemas.microsoft.com/office/powerpoint/2010/main" val="2712485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4B23FD-2691-4C07-AC22-3DB21B4B6598}"/>
              </a:ext>
            </a:extLst>
          </p:cNvPr>
          <p:cNvSpPr txBox="1"/>
          <p:nvPr/>
        </p:nvSpPr>
        <p:spPr>
          <a:xfrm>
            <a:off x="1124374" y="672266"/>
            <a:ext cx="10315786" cy="3046988"/>
          </a:xfrm>
          <a:prstGeom prst="rect">
            <a:avLst/>
          </a:prstGeom>
          <a:no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9600" b="0"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Session Evaluations</a:t>
            </a:r>
          </a:p>
        </p:txBody>
      </p:sp>
      <p:sp>
        <p:nvSpPr>
          <p:cNvPr id="6" name="TextBox 5">
            <a:extLst>
              <a:ext uri="{FF2B5EF4-FFF2-40B4-BE49-F238E27FC236}">
                <a16:creationId xmlns:a16="http://schemas.microsoft.com/office/drawing/2014/main" id="{CFB3C2F5-F1A0-FF4E-0BB0-4E1866617E74}"/>
              </a:ext>
            </a:extLst>
          </p:cNvPr>
          <p:cNvSpPr txBox="1"/>
          <p:nvPr/>
        </p:nvSpPr>
        <p:spPr>
          <a:xfrm>
            <a:off x="559931" y="4254485"/>
            <a:ext cx="9891323"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Your feedback is important to us!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Please fill out and hand to speaker after the session!</a:t>
            </a:r>
          </a:p>
        </p:txBody>
      </p:sp>
    </p:spTree>
    <p:extLst>
      <p:ext uri="{BB962C8B-B14F-4D97-AF65-F5344CB8AC3E}">
        <p14:creationId xmlns:p14="http://schemas.microsoft.com/office/powerpoint/2010/main" val="2381171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4B23FD-2691-4C07-AC22-3DB21B4B6598}"/>
              </a:ext>
            </a:extLst>
          </p:cNvPr>
          <p:cNvSpPr txBox="1"/>
          <p:nvPr/>
        </p:nvSpPr>
        <p:spPr>
          <a:xfrm>
            <a:off x="1124374" y="672266"/>
            <a:ext cx="10315786" cy="3046988"/>
          </a:xfrm>
          <a:prstGeom prst="rect">
            <a:avLst/>
          </a:prstGeom>
          <a:no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9600" b="0"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Event Evaluation</a:t>
            </a:r>
          </a:p>
        </p:txBody>
      </p:sp>
      <p:sp>
        <p:nvSpPr>
          <p:cNvPr id="6" name="TextBox 5">
            <a:extLst>
              <a:ext uri="{FF2B5EF4-FFF2-40B4-BE49-F238E27FC236}">
                <a16:creationId xmlns:a16="http://schemas.microsoft.com/office/drawing/2014/main" id="{CFB3C2F5-F1A0-FF4E-0BB0-4E1866617E74}"/>
              </a:ext>
            </a:extLst>
          </p:cNvPr>
          <p:cNvSpPr txBox="1"/>
          <p:nvPr/>
        </p:nvSpPr>
        <p:spPr>
          <a:xfrm>
            <a:off x="580252" y="4308672"/>
            <a:ext cx="9891323"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222222"/>
                </a:solidFill>
                <a:effectLst/>
                <a:uLnTx/>
                <a:uFillTx/>
                <a:latin typeface="Gotham Black" pitchFamily="50" charset="0"/>
                <a:ea typeface="Roboto" panose="02000000000000000000" pitchFamily="2" charset="0"/>
                <a:cs typeface="Arial" panose="020B0604020202020204" pitchFamily="34" charset="0"/>
              </a:rPr>
              <a:t>Fill out event evaluation card in your bag and visit all sponsors to be entered to win an Xbox Series X – (Must be present to win)</a:t>
            </a:r>
          </a:p>
        </p:txBody>
      </p:sp>
    </p:spTree>
    <p:extLst>
      <p:ext uri="{BB962C8B-B14F-4D97-AF65-F5344CB8AC3E}">
        <p14:creationId xmlns:p14="http://schemas.microsoft.com/office/powerpoint/2010/main" val="46707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7839B8-5B0A-C748-84B7-C270ED035EE6}"/>
              </a:ext>
            </a:extLst>
          </p:cNvPr>
          <p:cNvSpPr>
            <a:spLocks noGrp="1"/>
          </p:cNvSpPr>
          <p:nvPr>
            <p:ph type="ctrTitle"/>
          </p:nvPr>
        </p:nvSpPr>
        <p:spPr>
          <a:xfrm>
            <a:off x="886691" y="5370649"/>
            <a:ext cx="10880436" cy="1103778"/>
          </a:xfrm>
        </p:spPr>
        <p:txBody>
          <a:bodyPr>
            <a:normAutofit/>
          </a:bodyPr>
          <a:lstStyle/>
          <a:p>
            <a:r>
              <a:rPr lang="en-US" sz="3600">
                <a:latin typeface="Kanit Medium"/>
                <a:cs typeface="Kanit Medium"/>
              </a:rPr>
              <a:t>Register now!</a:t>
            </a:r>
            <a:endParaRPr lang="en-US" sz="3600"/>
          </a:p>
        </p:txBody>
      </p:sp>
      <p:sp>
        <p:nvSpPr>
          <p:cNvPr id="4" name="TextBox 3">
            <a:extLst>
              <a:ext uri="{FF2B5EF4-FFF2-40B4-BE49-F238E27FC236}">
                <a16:creationId xmlns:a16="http://schemas.microsoft.com/office/drawing/2014/main" id="{A2D2C509-669D-C372-4408-3DF5D874B23D}"/>
              </a:ext>
            </a:extLst>
          </p:cNvPr>
          <p:cNvSpPr txBox="1"/>
          <p:nvPr/>
        </p:nvSpPr>
        <p:spPr>
          <a:xfrm>
            <a:off x="2953327" y="6082308"/>
            <a:ext cx="673561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Kanit Light"/>
                <a:ea typeface="Roboto"/>
                <a:cs typeface="Arial"/>
                <a:hlinkClick r:id="rId2">
                  <a:extLst>
                    <a:ext uri="{A12FA001-AC4F-418D-AE19-62706E023703}">
                      <ahyp:hlinkClr xmlns:ahyp="http://schemas.microsoft.com/office/drawing/2018/hyperlinkcolor" val="tx"/>
                    </a:ext>
                  </a:extLst>
                </a:hlinkClick>
              </a:rPr>
              <a:t>passdatacommunitysummit.com</a:t>
            </a:r>
            <a:endParaRPr kumimoji="0" lang="en-US" sz="2000" b="0" i="0" u="none" strike="noStrike" kern="1200" cap="none" spc="0" normalizeH="0" baseline="0" noProof="0">
              <a:ln>
                <a:noFill/>
              </a:ln>
              <a:solidFill>
                <a:srgbClr val="FFFFFF"/>
              </a:solidFill>
              <a:effectLst/>
              <a:uLnTx/>
              <a:uFillTx/>
              <a:latin typeface="Kanit Light"/>
              <a:ea typeface="Roboto"/>
              <a:cs typeface="Arial" panose="020B0604020202020204" pitchFamily="34" charset="0"/>
            </a:endParaRPr>
          </a:p>
        </p:txBody>
      </p:sp>
      <p:sp>
        <p:nvSpPr>
          <p:cNvPr id="7" name="Title 9">
            <a:extLst>
              <a:ext uri="{FF2B5EF4-FFF2-40B4-BE49-F238E27FC236}">
                <a16:creationId xmlns:a16="http://schemas.microsoft.com/office/drawing/2014/main" id="{64B6D7FA-DF2A-26A6-EF2B-E630E4E5F14A}"/>
              </a:ext>
            </a:extLst>
          </p:cNvPr>
          <p:cNvSpPr txBox="1">
            <a:spLocks/>
          </p:cNvSpPr>
          <p:nvPr/>
        </p:nvSpPr>
        <p:spPr>
          <a:xfrm>
            <a:off x="556922" y="3343584"/>
            <a:ext cx="11604367" cy="1133636"/>
          </a:xfrm>
          <a:prstGeom prst="rect">
            <a:avLst/>
          </a:prstGeom>
        </p:spPr>
        <p:txBody>
          <a:bodyPr lIns="91440" tIns="45720" rIns="91440" bIns="45720" anchor="t"/>
          <a:lstStyle>
            <a:lvl1pPr algn="l" rtl="0" eaLnBrk="1" fontAlgn="base" hangingPunct="1">
              <a:lnSpc>
                <a:spcPct val="90000"/>
              </a:lnSpc>
              <a:spcBef>
                <a:spcPct val="0"/>
              </a:spcBef>
              <a:spcAft>
                <a:spcPct val="0"/>
              </a:spcAft>
              <a:defRPr sz="3600" b="0" i="0" kern="1200">
                <a:gradFill flip="none" rotWithShape="1">
                  <a:gsLst>
                    <a:gs pos="100000">
                      <a:schemeClr val="accent3"/>
                    </a:gs>
                    <a:gs pos="0">
                      <a:schemeClr val="accent2"/>
                    </a:gs>
                  </a:gsLst>
                  <a:lin ang="0" scaled="1"/>
                  <a:tileRect/>
                </a:gradFill>
                <a:latin typeface="Kanit Medium" pitchFamily="2" charset="-34"/>
                <a:ea typeface="+mj-ea"/>
                <a:cs typeface="Kanit Medium" pitchFamily="2" charset="-34"/>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3600" b="0" i="0" u="none" strike="noStrike" kern="1200" cap="none" spc="0" normalizeH="0" baseline="0" noProof="0" dirty="0">
                <a:ln>
                  <a:noFill/>
                </a:ln>
                <a:gradFill flip="none">
                  <a:gsLst>
                    <a:gs pos="0">
                      <a:srgbClr val="FF8A33"/>
                    </a:gs>
                    <a:gs pos="100000">
                      <a:srgbClr val="9933FF"/>
                    </a:gs>
                  </a:gsLst>
                  <a:lin ang="0" scaled="1"/>
                  <a:tileRect/>
                </a:gradFill>
                <a:effectLst/>
                <a:uLnTx/>
                <a:uFillTx/>
                <a:latin typeface="Kanit Medium"/>
                <a:ea typeface="+mj-ea"/>
                <a:cs typeface="Kanit Medium"/>
              </a:rPr>
              <a:t>See you in Seattle!</a:t>
            </a:r>
          </a:p>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3600" b="0" i="0" u="none" strike="noStrike" kern="1200" cap="none" spc="0" normalizeH="0" baseline="0" noProof="0" dirty="0">
                <a:ln>
                  <a:noFill/>
                </a:ln>
                <a:gradFill flip="none">
                  <a:gsLst>
                    <a:gs pos="0">
                      <a:srgbClr val="FF8A33"/>
                    </a:gs>
                    <a:gs pos="100000">
                      <a:srgbClr val="9933FF"/>
                    </a:gs>
                  </a:gsLst>
                  <a:lin ang="0" scaled="1"/>
                  <a:tileRect/>
                </a:gradFill>
                <a:effectLst/>
                <a:uLnTx/>
                <a:uFillTx/>
                <a:latin typeface="Kanit Medium"/>
                <a:ea typeface="+mj-ea"/>
                <a:cs typeface="Kanit Medium"/>
              </a:rPr>
              <a:t>Get $150 off a 3-day ticket!</a:t>
            </a:r>
            <a:endParaRPr kumimoji="0" lang="en-US" sz="3600" b="0" i="0" u="none" strike="noStrike" kern="1200" cap="none" spc="0" normalizeH="0" baseline="0" noProof="0" dirty="0">
              <a:ln>
                <a:noFill/>
              </a:ln>
              <a:gradFill flip="none">
                <a:gsLst>
                  <a:gs pos="0">
                    <a:srgbClr val="FF8A33"/>
                  </a:gs>
                  <a:gs pos="100000">
                    <a:srgbClr val="9933FF"/>
                  </a:gs>
                </a:gsLst>
                <a:lin ang="0" scaled="1"/>
                <a:tileRect/>
              </a:gradFill>
              <a:effectLst/>
              <a:uLnTx/>
              <a:uFillTx/>
              <a:latin typeface="Kanit Medium" pitchFamily="2" charset="-34"/>
              <a:ea typeface="+mj-ea"/>
              <a:cs typeface="Kanit Medium" pitchFamily="2" charset="-34"/>
            </a:endParaRPr>
          </a:p>
        </p:txBody>
      </p:sp>
      <p:sp>
        <p:nvSpPr>
          <p:cNvPr id="9" name="Title 2">
            <a:extLst>
              <a:ext uri="{FF2B5EF4-FFF2-40B4-BE49-F238E27FC236}">
                <a16:creationId xmlns:a16="http://schemas.microsoft.com/office/drawing/2014/main" id="{8E1E24F9-8681-94C8-10AA-6BBA1E6E25ED}"/>
              </a:ext>
            </a:extLst>
          </p:cNvPr>
          <p:cNvSpPr txBox="1">
            <a:spLocks/>
          </p:cNvSpPr>
          <p:nvPr/>
        </p:nvSpPr>
        <p:spPr bwMode="auto">
          <a:xfrm>
            <a:off x="877455" y="4518594"/>
            <a:ext cx="10880436" cy="11037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ctr" rtl="0" eaLnBrk="1" fontAlgn="base" hangingPunct="1">
              <a:lnSpc>
                <a:spcPct val="110000"/>
              </a:lnSpc>
              <a:spcBef>
                <a:spcPct val="0"/>
              </a:spcBef>
              <a:spcAft>
                <a:spcPct val="0"/>
              </a:spcAft>
              <a:defRPr sz="4800" b="0" i="0" kern="1200">
                <a:solidFill>
                  <a:schemeClr val="bg1"/>
                </a:solidFill>
                <a:latin typeface="Kanit Medium" pitchFamily="2" charset="-34"/>
                <a:ea typeface="+mj-ea"/>
                <a:cs typeface="Kanit Medium" pitchFamily="2" charset="-34"/>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ctr" defTabSz="914400" rtl="0" eaLnBrk="1" fontAlgn="base" latinLnBrk="0" hangingPunct="1">
              <a:lnSpc>
                <a:spcPct val="110000"/>
              </a:lnSpc>
              <a:spcBef>
                <a:spcPct val="0"/>
              </a:spcBef>
              <a:spcAft>
                <a:spcPct val="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Kanit Medium"/>
                <a:ea typeface="+mj-ea"/>
                <a:cs typeface="Kanit Medium"/>
              </a:rPr>
              <a:t>Use code: </a:t>
            </a:r>
            <a:r>
              <a:rPr kumimoji="0" lang="en-US" sz="3600" b="0" i="0" u="none" strike="noStrike" kern="1200" cap="none" spc="0" normalizeH="0" baseline="0" noProof="0" dirty="0">
                <a:ln>
                  <a:noFill/>
                </a:ln>
                <a:solidFill>
                  <a:srgbClr val="FFFFFF"/>
                </a:solidFill>
                <a:effectLst/>
                <a:uLnTx/>
                <a:uFillTx/>
                <a:latin typeface="Aptos" panose="020B0004020202020204" pitchFamily="34" charset="0"/>
                <a:ea typeface="Aptos" panose="020B0004020202020204" pitchFamily="34" charset="0"/>
                <a:cs typeface="Aptos" panose="020B0004020202020204" pitchFamily="34" charset="0"/>
              </a:rPr>
              <a:t>SQLSATJACKS150</a:t>
            </a:r>
            <a:endParaRPr kumimoji="0" lang="en-US" sz="3600" b="0" i="0" u="none" strike="noStrike" kern="1200" cap="none" spc="0" normalizeH="0" baseline="0" noProof="0" dirty="0">
              <a:ln>
                <a:noFill/>
              </a:ln>
              <a:solidFill>
                <a:srgbClr val="FFFFFF"/>
              </a:solidFill>
              <a:effectLst/>
              <a:uLnTx/>
              <a:uFillTx/>
              <a:latin typeface="Kanit Medium" pitchFamily="2" charset="-34"/>
              <a:ea typeface="+mj-ea"/>
              <a:cs typeface="Kanit Medium" pitchFamily="2" charset="-34"/>
            </a:endParaRPr>
          </a:p>
        </p:txBody>
      </p:sp>
    </p:spTree>
    <p:extLst>
      <p:ext uri="{BB962C8B-B14F-4D97-AF65-F5344CB8AC3E}">
        <p14:creationId xmlns:p14="http://schemas.microsoft.com/office/powerpoint/2010/main" val="2796813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3" y="774861"/>
            <a:ext cx="3840619"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Bluesky: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Tree>
    <p:extLst>
      <p:ext uri="{BB962C8B-B14F-4D97-AF65-F5344CB8AC3E}">
        <p14:creationId xmlns:p14="http://schemas.microsoft.com/office/powerpoint/2010/main" val="156709103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Redgate theme v2">
  <a:themeElements>
    <a:clrScheme name="Redgate PASS Summit">
      <a:dk1>
        <a:srgbClr val="222222"/>
      </a:dk1>
      <a:lt1>
        <a:srgbClr val="FFFFFF"/>
      </a:lt1>
      <a:dk2>
        <a:srgbClr val="CC0000"/>
      </a:dk2>
      <a:lt2>
        <a:srgbClr val="F2F2F2"/>
      </a:lt2>
      <a:accent1>
        <a:srgbClr val="CC0000"/>
      </a:accent1>
      <a:accent2>
        <a:srgbClr val="000000"/>
      </a:accent2>
      <a:accent3>
        <a:srgbClr val="767676"/>
      </a:accent3>
      <a:accent4>
        <a:srgbClr val="790000"/>
      </a:accent4>
      <a:accent5>
        <a:srgbClr val="1AAC1E"/>
      </a:accent5>
      <a:accent6>
        <a:srgbClr val="336DC1"/>
      </a:accent6>
      <a:hlink>
        <a:srgbClr val="336DC1"/>
      </a:hlink>
      <a:folHlink>
        <a:srgbClr val="2A5E9D"/>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latin typeface="Roboto" panose="02000000000000000000" pitchFamily="2" charset="0"/>
            <a:ea typeface="Roboto"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b="0" i="0" dirty="0" err="1" smtClean="0">
            <a:latin typeface="IBM Plex Sans" panose="020B0503050203000203" pitchFamily="34" charset="77"/>
            <a:ea typeface="Roboto" panose="02000000000000000000" pitchFamily="2" charset="0"/>
          </a:defRPr>
        </a:defPPr>
      </a:lstStyle>
    </a:txDef>
  </a:objectDefaults>
  <a:extraClrSchemeLst/>
  <a:extLst>
    <a:ext uri="{05A4C25C-085E-4340-85A3-A5531E510DB2}">
      <thm15:themeFamily xmlns:thm15="http://schemas.microsoft.com/office/thememl/2012/main" name="Redgate theme v2" id="{1734A0F3-C998-EF41-934D-51BF3B82E1A2}" vid="{D6099F4A-34CB-A94F-8B65-95F962FE41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3780</TotalTime>
  <Words>1999</Words>
  <Application>Microsoft Office PowerPoint</Application>
  <PresentationFormat>Widescreen</PresentationFormat>
  <Paragraphs>240</Paragraphs>
  <Slides>35</Slides>
  <Notes>6</Notes>
  <HiddenSlides>0</HiddenSlides>
  <MMClips>0</MMClips>
  <ScaleCrop>false</ScaleCrop>
  <HeadingPairs>
    <vt:vector size="6" baseType="variant">
      <vt:variant>
        <vt:lpstr>Fonts Used</vt:lpstr>
      </vt:variant>
      <vt:variant>
        <vt:i4>19</vt:i4>
      </vt:variant>
      <vt:variant>
        <vt:lpstr>Theme</vt:lpstr>
      </vt:variant>
      <vt:variant>
        <vt:i4>2</vt:i4>
      </vt:variant>
      <vt:variant>
        <vt:lpstr>Slide Titles</vt:lpstr>
      </vt:variant>
      <vt:variant>
        <vt:i4>35</vt:i4>
      </vt:variant>
    </vt:vector>
  </HeadingPairs>
  <TitlesOfParts>
    <vt:vector size="56" baseType="lpstr">
      <vt:lpstr>Aptos</vt:lpstr>
      <vt:lpstr>Arial</vt:lpstr>
      <vt:lpstr>Calibri</vt:lpstr>
      <vt:lpstr>Calibri Light</vt:lpstr>
      <vt:lpstr>Gotham</vt:lpstr>
      <vt:lpstr>Gotham Black</vt:lpstr>
      <vt:lpstr>IBM Plex Sans</vt:lpstr>
      <vt:lpstr>IBM Plex Sans Medium</vt:lpstr>
      <vt:lpstr>IBM Plex Sans SemiBold</vt:lpstr>
      <vt:lpstr>Kanit Light</vt:lpstr>
      <vt:lpstr>Kanit Medium</vt:lpstr>
      <vt:lpstr>Roboto</vt:lpstr>
      <vt:lpstr>Roboto Regular</vt:lpstr>
      <vt:lpstr>Segoe UI</vt:lpstr>
      <vt:lpstr>Segoe UI Light</vt:lpstr>
      <vt:lpstr>Söhne</vt:lpstr>
      <vt:lpstr>Trebuchet MS</vt:lpstr>
      <vt:lpstr>Wingdings</vt:lpstr>
      <vt:lpstr>Wingdings 3</vt:lpstr>
      <vt:lpstr>Facet</vt:lpstr>
      <vt:lpstr>Redgate theme v2</vt:lpstr>
      <vt:lpstr>Tips and Tricks for Microsoft Fabric Data Warehouse</vt:lpstr>
      <vt:lpstr>PowerPoint Presentation</vt:lpstr>
      <vt:lpstr>PowerPoint Presentation</vt:lpstr>
      <vt:lpstr>PowerPoint Presentation</vt:lpstr>
      <vt:lpstr>501 Legion Charitable Donation For Housing</vt:lpstr>
      <vt:lpstr>PowerPoint Presentation</vt:lpstr>
      <vt:lpstr>PowerPoint Presentation</vt:lpstr>
      <vt:lpstr>Register now!</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4. Direct Lake Considerations</vt:lpstr>
      <vt:lpstr>PowerPoint Presentation</vt:lpstr>
      <vt:lpstr>Unsupported in Direct Lake</vt:lpstr>
      <vt:lpstr>Fallback to DirectQuery</vt:lpstr>
      <vt:lpstr>Schema Patterns for Direct Lake</vt:lpstr>
      <vt:lpstr>5. Modeling Dimension Tables</vt:lpstr>
      <vt:lpstr>Slowly-Changing Dimensions</vt:lpstr>
      <vt:lpstr>Dimension Metadata Fields</vt:lpstr>
      <vt:lpstr>Sentinel Values</vt:lpstr>
      <vt:lpstr>6. T-SQL Limitations</vt:lpstr>
      <vt:lpstr>T-SQL Limitation #1</vt:lpstr>
      <vt:lpstr>T-SQL Limitation #2</vt:lpstr>
      <vt:lpstr>T-SQL Limitation #3</vt:lpstr>
      <vt:lpstr>T-SQL Limitation #4</vt:lpstr>
      <vt:lpstr>7. Leverage the Lakehouse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Transactions Model</dc:title>
  <dc:creator>Chris Hyde</dc:creator>
  <cp:lastModifiedBy>Chris Hyde</cp:lastModifiedBy>
  <cp:revision>120</cp:revision>
  <dcterms:created xsi:type="dcterms:W3CDTF">2021-06-17T21:52:43Z</dcterms:created>
  <dcterms:modified xsi:type="dcterms:W3CDTF">2025-05-03T13:35:35Z</dcterms:modified>
</cp:coreProperties>
</file>