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SQL Saturday Orlando – October 7,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aka.ms/fabric-roadmap</a:t>
            </a:r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1534</TotalTime>
  <Words>711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79</cp:revision>
  <dcterms:created xsi:type="dcterms:W3CDTF">2021-06-17T21:52:43Z</dcterms:created>
  <dcterms:modified xsi:type="dcterms:W3CDTF">2023-10-07T14:17:10Z</dcterms:modified>
</cp:coreProperties>
</file>