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Dallas 365 UG – January 10,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1730</TotalTime>
  <Words>714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84</cp:revision>
  <dcterms:created xsi:type="dcterms:W3CDTF">2021-06-17T21:52:43Z</dcterms:created>
  <dcterms:modified xsi:type="dcterms:W3CDTF">2024-01-10T18:22:08Z</dcterms:modified>
</cp:coreProperties>
</file>