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SQL Saturday Orlando – October 7, 2023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r>
              <a:rPr lang="en-US" sz="2400" dirty="0"/>
              <a:t>aka.ms/fabric-roadmap</a:t>
            </a:r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OneLake</a:t>
            </a:r>
            <a:r>
              <a:rPr lang="en-US" sz="2400" dirty="0"/>
              <a:t> file explorer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1557</TotalTime>
  <Words>714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80</cp:revision>
  <dcterms:created xsi:type="dcterms:W3CDTF">2021-06-17T21:52:43Z</dcterms:created>
  <dcterms:modified xsi:type="dcterms:W3CDTF">2023-10-07T14:57:39Z</dcterms:modified>
</cp:coreProperties>
</file>