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SQL Saturday Orlando – October 7,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1513</TotalTime>
  <Words>706</Words>
  <Application>Microsoft Office PowerPoint</Application>
  <PresentationFormat>Widescreen</PresentationFormat>
  <Paragraphs>167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78</cp:revision>
  <dcterms:created xsi:type="dcterms:W3CDTF">2021-06-17T21:52:43Z</dcterms:created>
  <dcterms:modified xsi:type="dcterms:W3CDTF">2023-10-07T13:49:57Z</dcterms:modified>
</cp:coreProperties>
</file>