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p:txBody>
          <a:bodyPr>
            <a:normAutofit/>
          </a:bodyPr>
          <a:lstStyle/>
          <a:p>
            <a:pPr algn="ctr"/>
            <a:endParaRPr lang="en-US" sz="2800" dirty="0"/>
          </a:p>
          <a:p>
            <a:pPr algn="ctr"/>
            <a:r>
              <a:rPr lang="en-US" sz="2800" dirty="0"/>
              <a:t>North Texas SQL Server UG – July 18th, 2024</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4" y="774861"/>
            <a:ext cx="371512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Twitter / X: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
        <p:nvSpPr>
          <p:cNvPr id="8" name="Text Placeholder 157">
            <a:extLst>
              <a:ext uri="{FF2B5EF4-FFF2-40B4-BE49-F238E27FC236}">
                <a16:creationId xmlns:a16="http://schemas.microsoft.com/office/drawing/2014/main" id="{61A8194F-8FD9-6238-50ED-873AF2E394EF}"/>
              </a:ext>
            </a:extLst>
          </p:cNvPr>
          <p:cNvSpPr txBox="1">
            <a:spLocks/>
          </p:cNvSpPr>
          <p:nvPr/>
        </p:nvSpPr>
        <p:spPr>
          <a:xfrm>
            <a:off x="2542947" y="5209584"/>
            <a:ext cx="1342264" cy="244269"/>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3"/>
              </a:buClr>
              <a:buFont typeface="Arial"/>
              <a:buNone/>
              <a:defRPr lang="en-US" sz="1100" kern="1200" dirty="0">
                <a:solidFill>
                  <a:schemeClr val="accent1"/>
                </a:solidFill>
                <a:latin typeface="+mn-lt"/>
                <a:ea typeface="+mn-ea"/>
                <a:cs typeface="+mn-cs"/>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2CCCD3"/>
              </a:buClr>
              <a:buSzTx/>
              <a:buFont typeface="Arial"/>
              <a:buNone/>
              <a:tabLst/>
              <a:defRPr/>
            </a:pPr>
            <a:r>
              <a:rPr kumimoji="0" lang="en-US" sz="1100" b="0" i="0" u="none" strike="noStrike" kern="1200" cap="none" spc="0" normalizeH="0" baseline="0" noProof="0">
                <a:ln>
                  <a:noFill/>
                </a:ln>
                <a:solidFill>
                  <a:srgbClr val="F9413A"/>
                </a:solidFill>
                <a:effectLst/>
                <a:uLnTx/>
                <a:uFillTx/>
                <a:latin typeface="Segoe UI"/>
                <a:ea typeface="+mn-ea"/>
                <a:cs typeface="+mn-cs"/>
              </a:rPr>
              <a:t>@ChrisHyde325</a:t>
            </a:r>
            <a:endParaRPr kumimoji="0" lang="en-US" sz="1100" b="0" i="0" u="none" strike="noStrike" kern="1200" cap="none" spc="0" normalizeH="0" baseline="0" noProof="0" dirty="0">
              <a:ln>
                <a:noFill/>
              </a:ln>
              <a:solidFill>
                <a:srgbClr val="F9413A"/>
              </a:solidFill>
              <a:effectLst/>
              <a:uLnTx/>
              <a:uFillTx/>
              <a:latin typeface="Segoe UI"/>
              <a:ea typeface="+mn-ea"/>
              <a:cs typeface="+mn-cs"/>
            </a:endParaRPr>
          </a:p>
        </p:txBody>
      </p:sp>
      <p:grpSp>
        <p:nvGrpSpPr>
          <p:cNvPr id="9" name="Group 8">
            <a:extLst>
              <a:ext uri="{FF2B5EF4-FFF2-40B4-BE49-F238E27FC236}">
                <a16:creationId xmlns:a16="http://schemas.microsoft.com/office/drawing/2014/main" id="{B79ED12B-548E-CCA5-C8D5-2429C12F3321}"/>
              </a:ext>
            </a:extLst>
          </p:cNvPr>
          <p:cNvGrpSpPr/>
          <p:nvPr/>
        </p:nvGrpSpPr>
        <p:grpSpPr>
          <a:xfrm>
            <a:off x="2339406" y="5224253"/>
            <a:ext cx="229600" cy="229600"/>
            <a:chOff x="5748554" y="5146675"/>
            <a:chExt cx="353832" cy="353832"/>
          </a:xfrm>
        </p:grpSpPr>
        <p:sp>
          <p:nvSpPr>
            <p:cNvPr id="10" name="Freeform 383">
              <a:extLst>
                <a:ext uri="{FF2B5EF4-FFF2-40B4-BE49-F238E27FC236}">
                  <a16:creationId xmlns:a16="http://schemas.microsoft.com/office/drawing/2014/main" id="{E6351DC0-0218-F244-C7E5-6FB90B076CFD}"/>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FFFF">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01820"/>
                </a:solidFill>
                <a:effectLst/>
                <a:uLnTx/>
                <a:uFillTx/>
                <a:latin typeface="Segoe UI"/>
              </a:endParaRPr>
            </a:p>
          </p:txBody>
        </p:sp>
        <p:sp>
          <p:nvSpPr>
            <p:cNvPr id="11" name="Rounded Rectangle 92">
              <a:extLst>
                <a:ext uri="{FF2B5EF4-FFF2-40B4-BE49-F238E27FC236}">
                  <a16:creationId xmlns:a16="http://schemas.microsoft.com/office/drawing/2014/main" id="{AA918090-64E3-59F9-295D-53C2667F147C}"/>
                </a:ext>
              </a:extLst>
            </p:cNvPr>
            <p:cNvSpPr/>
            <p:nvPr/>
          </p:nvSpPr>
          <p:spPr>
            <a:xfrm>
              <a:off x="5748554" y="5146675"/>
              <a:ext cx="353832" cy="353832"/>
            </a:xfrm>
            <a:prstGeom prst="roundRect">
              <a:avLst/>
            </a:prstGeom>
            <a:noFill/>
            <a:ln w="1905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558B1"/>
                </a:solidFill>
                <a:effectLst/>
                <a:uLnTx/>
                <a:uFillTx/>
                <a:latin typeface="Segoe UI"/>
                <a:ea typeface="+mn-ea"/>
                <a:cs typeface="+mn-cs"/>
              </a:endParaRPr>
            </a:p>
          </p:txBody>
        </p:sp>
      </p:grpSp>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2486</TotalTime>
  <Words>1654</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112</cp:revision>
  <dcterms:created xsi:type="dcterms:W3CDTF">2021-06-17T21:52:43Z</dcterms:created>
  <dcterms:modified xsi:type="dcterms:W3CDTF">2024-07-18T19:14:37Z</dcterms:modified>
</cp:coreProperties>
</file>