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2"/>
  </p:notesMasterIdLst>
  <p:handoutMasterIdLst>
    <p:handoutMasterId r:id="rId23"/>
  </p:handoutMasterIdLst>
  <p:sldIdLst>
    <p:sldId id="287" r:id="rId3"/>
    <p:sldId id="288" r:id="rId4"/>
    <p:sldId id="351" r:id="rId5"/>
    <p:sldId id="387" r:id="rId6"/>
    <p:sldId id="388" r:id="rId7"/>
    <p:sldId id="348" r:id="rId8"/>
    <p:sldId id="378" r:id="rId9"/>
    <p:sldId id="379" r:id="rId10"/>
    <p:sldId id="380" r:id="rId11"/>
    <p:sldId id="377" r:id="rId12"/>
    <p:sldId id="381" r:id="rId13"/>
    <p:sldId id="382" r:id="rId14"/>
    <p:sldId id="383" r:id="rId15"/>
    <p:sldId id="384" r:id="rId16"/>
    <p:sldId id="385" r:id="rId17"/>
    <p:sldId id="364" r:id="rId18"/>
    <p:sldId id="386" r:id="rId19"/>
    <p:sldId id="365" r:id="rId20"/>
    <p:sldId id="3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070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ABQSQL, January 8, 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Overbooking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 for Hydrate Consulting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2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9564</TotalTime>
  <Words>201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 Unicode MS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Times New Roman</vt:lpstr>
      <vt:lpstr>Wingdings</vt:lpstr>
      <vt:lpstr>Office Theme</vt:lpstr>
      <vt:lpstr>1_Office Theme</vt:lpstr>
      <vt:lpstr>SQL Server R Services  ABQSQL, January 8, 2016</vt:lpstr>
      <vt:lpstr>About Me </vt:lpstr>
      <vt:lpstr>R</vt:lpstr>
      <vt:lpstr>R</vt:lpstr>
      <vt:lpstr>R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Getting Data Into and Out Of R</vt:lpstr>
      <vt:lpstr>Distribution of Charges</vt:lpstr>
      <vt:lpstr>Distribution of Charges</vt:lpstr>
      <vt:lpstr>Overbooking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336</cp:revision>
  <dcterms:created xsi:type="dcterms:W3CDTF">2011-05-03T05:22:43Z</dcterms:created>
  <dcterms:modified xsi:type="dcterms:W3CDTF">2016-01-08T17:21:46Z</dcterms:modified>
</cp:coreProperties>
</file>