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26"/>
  </p:notesMasterIdLst>
  <p:handoutMasterIdLst>
    <p:handoutMasterId r:id="rId27"/>
  </p:handoutMasterIdLst>
  <p:sldIdLst>
    <p:sldId id="287" r:id="rId3"/>
    <p:sldId id="288" r:id="rId4"/>
    <p:sldId id="391" r:id="rId5"/>
    <p:sldId id="351" r:id="rId6"/>
    <p:sldId id="413" r:id="rId7"/>
    <p:sldId id="392" r:id="rId8"/>
    <p:sldId id="393" r:id="rId9"/>
    <p:sldId id="410" r:id="rId10"/>
    <p:sldId id="380" r:id="rId11"/>
    <p:sldId id="383" r:id="rId12"/>
    <p:sldId id="411" r:id="rId13"/>
    <p:sldId id="395" r:id="rId14"/>
    <p:sldId id="412" r:id="rId15"/>
    <p:sldId id="404" r:id="rId16"/>
    <p:sldId id="398" r:id="rId17"/>
    <p:sldId id="386" r:id="rId18"/>
    <p:sldId id="396" r:id="rId19"/>
    <p:sldId id="397" r:id="rId20"/>
    <p:sldId id="399" r:id="rId21"/>
    <p:sldId id="402" r:id="rId22"/>
    <p:sldId id="406" r:id="rId23"/>
    <p:sldId id="407" r:id="rId24"/>
    <p:sldId id="40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7/15/2017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7/15/2017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5686DC-CEAD-4625-A308-B883A51F6E4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hyde325@gmail.com" TargetMode="External"/><Relationship Id="rId2" Type="http://schemas.openxmlformats.org/officeDocument/2006/relationships/hyperlink" Target="mailto:chris@hydrate.consulting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ekyll325/SQLServer/tree/master/Presentations" TargetMode="External"/><Relationship Id="rId7" Type="http://schemas.openxmlformats.org/officeDocument/2006/relationships/hyperlink" Target="mailto:chrishyde32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@hydrate.consulting" TargetMode="External"/><Relationship Id="rId5" Type="http://schemas.openxmlformats.org/officeDocument/2006/relationships/hyperlink" Target="https://www.edx.org/microsoft-professional-program-certificate-data-science" TargetMode="External"/><Relationship Id="rId4" Type="http://schemas.openxmlformats.org/officeDocument/2006/relationships/hyperlink" Target="https://msdn.microsoft.com/en-us/library/mt591995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Python (not Monty) </a:t>
            </a:r>
            <a:r>
              <a:rPr lang="en-US" dirty="0" smtClean="0">
                <a:solidFill>
                  <a:srgbClr val="FF0000"/>
                </a:solidFill>
              </a:rPr>
              <a:t>in SQL Server 2017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SQL Saturday #652</a:t>
            </a: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Atlanta, GA, July 15, </a:t>
            </a:r>
            <a:r>
              <a:rPr lang="en-US" dirty="0" smtClean="0">
                <a:solidFill>
                  <a:srgbClr val="FF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New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1" y="1364383"/>
            <a:ext cx="6324053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Python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Python in SQL Server Architecture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686885"/>
            <a:ext cx="7885706" cy="33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Studies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#2:  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MCSA: SQL 2016 Business Intelligence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16+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err="1" smtClean="0">
                <a:latin typeface="Arial" pitchFamily="34" charset="0"/>
                <a:cs typeface="Arial" pitchFamily="34" charset="0"/>
                <a:hlinkClick r:id="rId2"/>
              </a:rPr>
              <a:t>chris@hydrate.consulting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3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@ChrisHyde325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#3:  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3"/>
              </a:rPr>
              <a:t>github.com/Drjekyll325/SQLServer/tree/master/Presentations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4"/>
              </a:rPr>
              <a:t>docs.microsoft.com/en-us/sql/advanced-analytics/tutorials/sqldev-in-database-python-for-sql-developers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Professional Program Certificate in Data Science: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  <a:hlinkClick r:id="rId5"/>
              </a:rPr>
              <a:t>https</a:t>
            </a:r>
            <a:r>
              <a:rPr lang="en-US" sz="1800" dirty="0" smtClean="0">
                <a:latin typeface="Arial" pitchFamily="34" charset="0"/>
                <a:cs typeface="Arial" pitchFamily="34" charset="0"/>
                <a:hlinkClick r:id="rId5"/>
              </a:rPr>
              <a:t>://www.edx.org/microsoft-professional-program-certificate-data-science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  <a:hlinkClick r:id="rId6"/>
              </a:rPr>
              <a:t>chris@hydrate.consulting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  <a:hlinkClick r:id="rId7"/>
              </a:rPr>
              <a:t>chrishyde325@gmail.com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Agenda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brief warning!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Python in SQL 2017 overview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Installation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Python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Real-world use cases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Machine Learning Services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2015 – Microsoft acquires Revolution Analytics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2016 – SQL Server R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SQL Server 2017 – Machine Learning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Anaconda Distribution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Distribution of Python focused on data science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Package and environment manager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Installs with more than 100 packages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As of SQL 2017 CTP 2.1: Python version 3.5.2</a:t>
            </a: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Popular Data Science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N-dimensional arrays, random numbers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andas – Data manipulation,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DataFrame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object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SciPy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scientific computing and statistical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cikit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-learn – </a:t>
            </a:r>
            <a:r>
              <a:rPr lang="en-US" smtClean="0">
                <a:latin typeface="Arial" pitchFamily="34" charset="0"/>
                <a:cs typeface="Arial" pitchFamily="34" charset="0"/>
              </a:rPr>
              <a:t>machine learning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m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atplotlib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plotting and graphics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2" y="1336431"/>
            <a:ext cx="5562085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Machine Learning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17264</TotalTime>
  <Words>333</Words>
  <Application>Microsoft Office PowerPoint</Application>
  <PresentationFormat>On-screen Show (4:3)</PresentationFormat>
  <Paragraphs>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Python (not Monty) in SQL Server 2017  SQL Saturday #652 Atlanta, GA, July 15, 2017</vt:lpstr>
      <vt:lpstr>About Me </vt:lpstr>
      <vt:lpstr>Agenda</vt:lpstr>
      <vt:lpstr>Before we begin…</vt:lpstr>
      <vt:lpstr>Machine Learning Services</vt:lpstr>
      <vt:lpstr>Anaconda Distribution</vt:lpstr>
      <vt:lpstr>Popular Data Science Packages</vt:lpstr>
      <vt:lpstr>Installing Machine Learning Services, part 1</vt:lpstr>
      <vt:lpstr>Installing Machine Learning Services, part 2</vt:lpstr>
      <vt:lpstr>Installing Machine Learning Services, part 3</vt:lpstr>
      <vt:lpstr>Installing New Packages</vt:lpstr>
      <vt:lpstr>Getting Data Into and Out Of Python</vt:lpstr>
      <vt:lpstr>Python in SQL Server Architecture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422</cp:revision>
  <dcterms:created xsi:type="dcterms:W3CDTF">2011-05-03T05:22:43Z</dcterms:created>
  <dcterms:modified xsi:type="dcterms:W3CDTF">2017-07-15T12:06:04Z</dcterms:modified>
</cp:coreProperties>
</file>