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1"/>
  </p:notesMasterIdLst>
  <p:handoutMasterIdLst>
    <p:handoutMasterId r:id="rId22"/>
  </p:handoutMasterIdLst>
  <p:sldIdLst>
    <p:sldId id="287" r:id="rId3"/>
    <p:sldId id="288" r:id="rId4"/>
    <p:sldId id="351" r:id="rId5"/>
    <p:sldId id="366" r:id="rId6"/>
    <p:sldId id="363" r:id="rId7"/>
    <p:sldId id="362" r:id="rId8"/>
    <p:sldId id="34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6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8001.aspx" TargetMode="External"/><Relationship Id="rId2" Type="http://schemas.openxmlformats.org/officeDocument/2006/relationships/hyperlink" Target="https://msdn.microsoft.com/en-us/library/bb669091(v=vs.110).aspx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hyde325@gmail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070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Inje</a:t>
            </a:r>
            <a:r>
              <a:rPr lang="en-US" dirty="0" smtClean="0">
                <a:solidFill>
                  <a:srgbClr val="FF0000"/>
                </a:solidFill>
              </a:rPr>
              <a:t>ction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ARCA, December 29, 2015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57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	Deliberate bad example!!!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VARCHAR(25)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DECLARE @Query	NVARCHAR(4000);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SET @Query = 'SELECT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WHERE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SET @Query = @Query +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''' AND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SET @Query = @Query + '''' +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EXEC (@Query);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371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--	Deliberate bad example!!!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		VARCHAR(25) =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		VARCHAR(25)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DECLARE @Query	NVARCHAR(4000);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SET @Query = 'SELECT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 OR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 WHERE 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 AND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 AND 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IF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	SET @Query = @Query + '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EXEC (@Query);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1126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 =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(@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(@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010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Use Stored Procedures in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Layer,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--	Parameterized SQL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dbo.uspSelectGradesByStudent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	VARCHAR(25)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DECLARE @Query		NVARCHAR(4000);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DECLARE @Parameters		NVARCHAR(500);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@Parameters = '@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VARCHAR(25),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VARCHAR(25)';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@Query = 'SELECT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WHERE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@Query = @Query + '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''' +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+ ''' AND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SET @Query = @Query + '''' +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+ '''';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EXEC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sp_executesql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@Query, @Parameters,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@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935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MySQL Prepared Statements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Prepared statement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PREPARE statement FROM "SELECT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GPA FROM Students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?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?";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'Robert',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'Smith';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EXECUTE statement USING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DEALLOCATE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PREPARE statement;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Security Best Practices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Specific database login for the data layer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has access to CRUD (create, read, update, delete) actions on needed tables and stored procedures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Principle of least privilege: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Minimum but Necessary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Additional LAMP Practice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Watch out for other types of code injection</a:t>
            </a:r>
          </a:p>
          <a:p>
            <a:pPr marL="0" indent="0">
              <a:spcBef>
                <a:spcPts val="0"/>
              </a:spcBef>
              <a:buNone/>
            </a:pPr>
            <a:endParaRPr lang="en-US" u="sng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HTML injection</a:t>
            </a:r>
          </a:p>
          <a:p>
            <a:pPr marL="0" indent="0">
              <a:spcBef>
                <a:spcPts val="0"/>
              </a:spcBef>
              <a:buNone/>
            </a:pPr>
            <a:endParaRPr lang="en-US" u="sng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 smtClean="0">
                <a:latin typeface="Arial" pitchFamily="34" charset="0"/>
                <a:cs typeface="Arial" pitchFamily="34" charset="0"/>
              </a:rPr>
              <a:t>Cross-site scripting (CSS) injection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Writing Secure Dynamic SQL in SQL Server: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https://msdn.microsoft.com/en-us/library/bb669091(v=vs.110).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sp_executesql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msdn.microsoft.com/en-us/library/ms188001.aspx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Consultant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mtClean="0">
                <a:latin typeface="Arial" pitchFamily="34" charset="0"/>
                <a:cs typeface="Arial" pitchFamily="34" charset="0"/>
              </a:rPr>
              <a:t>Hydrate Consulting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Years experience with SQL Server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Obligatory XKCD Strip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9" y="1552875"/>
            <a:ext cx="8071768" cy="24845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708" y="5143473"/>
            <a:ext cx="330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https</a:t>
            </a:r>
            <a:r>
              <a:rPr lang="en-US" dirty="0"/>
              <a:t>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Developer Wrote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OleDbConnection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myConn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OleDbConnection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("Provider=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SQLOLEDB;Data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Source=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servername;Integrated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Security=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SSPI;Initial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Catalog=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OleDbCommand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myConn.CreateCommand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"') AND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sqlQuery.CommandText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"')";</a:t>
            </a:r>
          </a:p>
        </p:txBody>
      </p:sp>
    </p:spTree>
    <p:extLst>
      <p:ext uri="{BB962C8B-B14F-4D97-AF65-F5344CB8AC3E}">
        <p14:creationId xmlns:p14="http://schemas.microsoft.com/office/powerpoint/2010/main" val="31364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Developer Expected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 AND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the Database Actually Sees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GPA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dbo.Students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WHERE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 DROP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;--’)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GPA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dbo.Students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'Robert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 Students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--’)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'Smith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 What Went Wrong?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Five key mistakes: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Database input was not sanitized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Length of allowed input was inappropriate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Did not use stored procedures for data layer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Dynamic SQL should be avoided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Data layer used elevated permissions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Sanitize Your Database 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Handle special characters used in SQL Injection attacks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‘;	‘);	used to terminate WHERE clause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--	#	used to comment out rest of query statement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Handle keywords passed as input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DROP, CREATE, GRANT, etc.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Appropriate Lengths for 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Don’t allow more characters for the input than necessary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Use database field length as a guide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same rules apply for data types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i.e. don’t allow text input for a numeric field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9327</TotalTime>
  <Words>382</Words>
  <Application>Microsoft Office PowerPoint</Application>
  <PresentationFormat>On-screen Show (4:3)</PresentationFormat>
  <Paragraphs>232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 Unicode MS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Times New Roman</vt:lpstr>
      <vt:lpstr>Wingdings</vt:lpstr>
      <vt:lpstr>Office Theme</vt:lpstr>
      <vt:lpstr>1_Office Theme</vt:lpstr>
      <vt:lpstr>SQL Injection  ARCA, December 29, 2015</vt:lpstr>
      <vt:lpstr>About Me </vt:lpstr>
      <vt:lpstr>The Obligatory XKCD Strip</vt:lpstr>
      <vt:lpstr>What the Developer Wrote</vt:lpstr>
      <vt:lpstr>What the Developer Expected</vt:lpstr>
      <vt:lpstr>What the Database Actually Sees</vt:lpstr>
      <vt:lpstr>So What Went Wrong?</vt:lpstr>
      <vt:lpstr>Sanitize Your Database Input</vt:lpstr>
      <vt:lpstr>Use Appropriate Lengths for Input</vt:lpstr>
      <vt:lpstr>Use Stored Procedures in Data Layer, part 1</vt:lpstr>
      <vt:lpstr>Use Stored Procedures in Data Layer, part 2</vt:lpstr>
      <vt:lpstr>Use Stored Procedures in Data Layer, part 3</vt:lpstr>
      <vt:lpstr>Use Stored Procedures in Data Layer, part 4</vt:lpstr>
      <vt:lpstr>Use Stored Procedures in Data Layer, part 5</vt:lpstr>
      <vt:lpstr>MySQL Prepared Statements</vt:lpstr>
      <vt:lpstr>Security Best Practices</vt:lpstr>
      <vt:lpstr>Additional LAMP Practice</vt:lpstr>
      <vt:lpstr>Resources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316</cp:revision>
  <dcterms:created xsi:type="dcterms:W3CDTF">2011-05-03T05:22:43Z</dcterms:created>
  <dcterms:modified xsi:type="dcterms:W3CDTF">2015-12-29T17:08:17Z</dcterms:modified>
</cp:coreProperties>
</file>