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36"/>
  </p:notesMasterIdLst>
  <p:handoutMasterIdLst>
    <p:handoutMasterId r:id="rId37"/>
  </p:handoutMasterIdLst>
  <p:sldIdLst>
    <p:sldId id="287" r:id="rId3"/>
    <p:sldId id="288" r:id="rId4"/>
    <p:sldId id="351" r:id="rId5"/>
    <p:sldId id="391" r:id="rId6"/>
    <p:sldId id="392" r:id="rId7"/>
    <p:sldId id="393" r:id="rId8"/>
    <p:sldId id="394" r:id="rId9"/>
    <p:sldId id="387" r:id="rId10"/>
    <p:sldId id="390" r:id="rId11"/>
    <p:sldId id="388" r:id="rId12"/>
    <p:sldId id="348" r:id="rId13"/>
    <p:sldId id="378" r:id="rId14"/>
    <p:sldId id="379" r:id="rId15"/>
    <p:sldId id="380" r:id="rId16"/>
    <p:sldId id="377" r:id="rId17"/>
    <p:sldId id="381" r:id="rId18"/>
    <p:sldId id="382" r:id="rId19"/>
    <p:sldId id="383" r:id="rId20"/>
    <p:sldId id="384" r:id="rId21"/>
    <p:sldId id="385" r:id="rId22"/>
    <p:sldId id="364" r:id="rId23"/>
    <p:sldId id="401" r:id="rId24"/>
    <p:sldId id="395" r:id="rId25"/>
    <p:sldId id="404" r:id="rId26"/>
    <p:sldId id="398" r:id="rId27"/>
    <p:sldId id="386" r:id="rId28"/>
    <p:sldId id="396" r:id="rId29"/>
    <p:sldId id="397" r:id="rId30"/>
    <p:sldId id="399" r:id="rId31"/>
    <p:sldId id="402" r:id="rId32"/>
    <p:sldId id="406" r:id="rId33"/>
    <p:sldId id="407" r:id="rId34"/>
    <p:sldId id="40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59" d="100"/>
          <a:sy n="59" d="100"/>
        </p:scale>
        <p:origin x="15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4/16/2016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808.aspx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590536.aspx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591995.aspx" TargetMode="External"/><Relationship Id="rId2" Type="http://schemas.openxmlformats.org/officeDocument/2006/relationships/hyperlink" Target="https://github.com/DrJekyll325/SQLServer/tree/master/Presentations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hyde325@gmail.com" TargetMode="External"/><Relationship Id="rId5" Type="http://schemas.openxmlformats.org/officeDocument/2006/relationships/hyperlink" Target="mailto:chris@hydrate.consulting" TargetMode="External"/><Relationship Id="rId4" Type="http://schemas.openxmlformats.org/officeDocument/2006/relationships/hyperlink" Target="https://www.coursera.org/specializations/jhu-data-sci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</a:t>
            </a:r>
            <a:r>
              <a:rPr lang="en-US" dirty="0" smtClean="0">
                <a:solidFill>
                  <a:srgbClr val="FF0000"/>
                </a:solidFill>
              </a:rPr>
              <a:t>492</a:t>
            </a: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Phoenix, </a:t>
            </a:r>
            <a:r>
              <a:rPr lang="en-US" dirty="0" smtClean="0">
                <a:solidFill>
                  <a:srgbClr val="FF0000"/>
                </a:solidFill>
              </a:rPr>
              <a:t>April </a:t>
            </a:r>
            <a:r>
              <a:rPr lang="en-US" dirty="0" smtClean="0">
                <a:solidFill>
                  <a:srgbClr val="FF0000"/>
                </a:solidFill>
              </a:rPr>
              <a:t>16, </a:t>
            </a:r>
            <a:r>
              <a:rPr lang="en-US" dirty="0" smtClean="0">
                <a:solidFill>
                  <a:srgbClr val="FF000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Exponential Growth of R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146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TBD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1" y="1450144"/>
            <a:ext cx="6410179" cy="35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Install Advanced Analytics Extensions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msdn.microsoft.com/en-US/library/mt590808.aspx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9" y="1323584"/>
            <a:ext cx="5098631" cy="41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Install </a:t>
            </a:r>
            <a:r>
              <a:rPr lang="en-US" dirty="0">
                <a:latin typeface="Arial" pitchFamily="34" charset="0"/>
                <a:cs typeface="Arial" pitchFamily="34" charset="0"/>
              </a:rPr>
              <a:t>Revolution R Open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3.2.2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runtime engine)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Install Revolution R Enterprise 7.5 on database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(R platform)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msdn.microsoft.com/en-US/library/mt590809.aspx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7" y="1309515"/>
            <a:ext cx="6076293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" y="1345882"/>
            <a:ext cx="5322057" cy="4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 Post-installation command script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msdn.microsoft.com/en-US/library/mt590536.aspx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3" y="1383982"/>
            <a:ext cx="4980805" cy="4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15+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0" y="1387499"/>
            <a:ext cx="8062484" cy="40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assignment operator: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Sequences: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1:10       A:Z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Vectors: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&lt;- 1:10; letters &lt;- A:Z; 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 &lt;- c(1, 1, 2, 3, 5, 8, 13);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Vectorized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Operations: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x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(4, 5, 6, 7, 8, 9)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&lt;- 7:12;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(8, 10, 12, 14, 16, 18)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7:9;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11, 13, 15)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#4: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://github.com/DrJekyll325/SQLServer/tree/master/Presentations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msdn.microsoft.com/en-us/library/mt591995.aspx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Coursera Data Science Specialization: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www.coursera.org/specializations/jhu-data-science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  <a:hlinkClick r:id="rId5"/>
              </a:rPr>
              <a:t>chris@hydrate.consulting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6"/>
              </a:rPr>
              <a:t>chrishyde325@gmail.com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this R you speak of?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“R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language and environment for statistical computing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graphics.”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“R provides a wide variety of statistical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latin typeface="Arial" pitchFamily="34" charset="0"/>
                <a:cs typeface="Arial" pitchFamily="34" charset="0"/>
              </a:rPr>
              <a:t>graphical techniques, and is highly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extensible.”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“Many users think of R as a statistics system.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</a:t>
            </a:r>
            <a:r>
              <a:rPr lang="en-US" dirty="0">
                <a:latin typeface="Arial" pitchFamily="34" charset="0"/>
                <a:cs typeface="Arial" pitchFamily="34" charset="0"/>
              </a:rPr>
              <a:t>prefer to think of it of an environment within which statistical techniques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implemented.”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www.r-project.org/about.html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You got R in my SQL!  No, you got SQL in my R!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purchased Revolution Analytics in April 2016.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Revolution’s distribution of R will be integrated in SQL Server 2016 under the name of SQL Server R Services.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First available in CTP 3.0.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can I do with R anyway?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#1:  Predicting free disk space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R?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is positioning itself to be a leader in the field of Business Analytics.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Descriptive Analytics – what has already happened; traditional Business Intelligence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Predictive Analytics – what will happen in the future; data mining, predictive modeling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Prescriptive Analytics – suggesting actions based on the predictive models; the next data science buzzword?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an Analytics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4485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O’Reilly Data Science Survey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0" y="1469780"/>
            <a:ext cx="6980873" cy="34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 Predictive Analytics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516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2013 </a:t>
            </a:r>
            <a:r>
              <a:rPr lang="en-US" dirty="0" err="1" smtClean="0"/>
              <a:t>Rexer</a:t>
            </a:r>
            <a:r>
              <a:rPr lang="en-US" dirty="0" smtClean="0"/>
              <a:t> Analytics Data Miner </a:t>
            </a:r>
            <a:r>
              <a:rPr lang="en-US" dirty="0" err="1" smtClean="0"/>
              <a:t>Survery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20166"/>
            <a:ext cx="5120640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10493</TotalTime>
  <Words>663</Words>
  <Application>Microsoft Office PowerPoint</Application>
  <PresentationFormat>On-screen Show (4:3)</PresentationFormat>
  <Paragraphs>127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SQL Server R Services  SQL Saturday #492 Phoenix, April 16, 2016</vt:lpstr>
      <vt:lpstr>About Me </vt:lpstr>
      <vt:lpstr>Before we begin…</vt:lpstr>
      <vt:lpstr>What is this R you speak of?</vt:lpstr>
      <vt:lpstr>You got R in my SQL!  No, you got SQL in my R!</vt:lpstr>
      <vt:lpstr>But what can I do with R anyway?</vt:lpstr>
      <vt:lpstr>Why R?</vt:lpstr>
      <vt:lpstr>R as an Analytics Tool</vt:lpstr>
      <vt:lpstr>R as a Predictive Analytics Tool</vt:lpstr>
      <vt:lpstr>Exponential Growth of R Packages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Installing SQL Server R Services, part 6</vt:lpstr>
      <vt:lpstr>Installing SQL Server R Services, part 7</vt:lpstr>
      <vt:lpstr>Installing SQL Server R Services, part 8</vt:lpstr>
      <vt:lpstr>Installing SQL Server R Services, part 9</vt:lpstr>
      <vt:lpstr>Installing SQL Server R Services, part 10</vt:lpstr>
      <vt:lpstr>Basic Concepts of R, part 1</vt:lpstr>
      <vt:lpstr>Basic Concepts of R, part 2</vt:lpstr>
      <vt:lpstr>Getting Data Into and Out Of R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361</cp:revision>
  <dcterms:created xsi:type="dcterms:W3CDTF">2011-05-03T05:22:43Z</dcterms:created>
  <dcterms:modified xsi:type="dcterms:W3CDTF">2016-04-16T16:18:24Z</dcterms:modified>
</cp:coreProperties>
</file>