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10" r:id="rId3"/>
    <p:sldId id="325" r:id="rId4"/>
    <p:sldId id="368" r:id="rId5"/>
    <p:sldId id="371" r:id="rId6"/>
    <p:sldId id="370" r:id="rId7"/>
    <p:sldId id="369" r:id="rId8"/>
    <p:sldId id="349" r:id="rId9"/>
    <p:sldId id="373" r:id="rId10"/>
    <p:sldId id="372" r:id="rId11"/>
    <p:sldId id="374" r:id="rId12"/>
    <p:sldId id="341" r:id="rId13"/>
    <p:sldId id="365" r:id="rId14"/>
    <p:sldId id="3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9C982D33-1972-46E6-B308-A597E7373129}">
          <p14:sldIdLst>
            <p14:sldId id="375"/>
            <p14:sldId id="310"/>
            <p14:sldId id="325"/>
            <p14:sldId id="368"/>
            <p14:sldId id="371"/>
            <p14:sldId id="370"/>
            <p14:sldId id="369"/>
            <p14:sldId id="349"/>
            <p14:sldId id="373"/>
            <p14:sldId id="372"/>
            <p14:sldId id="374"/>
            <p14:sldId id="341"/>
            <p14:sldId id="365"/>
            <p14:sldId id="376"/>
          </p14:sldIdLst>
        </p14:section>
        <p14:section name="Optional Template Slides" id="{957FD423-727B-43B3-8113-4729BDFB7C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29E24-691A-48BD-A504-430BCE9DE1F4}" v="68" dt="2022-09-24T16:13:52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4563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9/24/2022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6" y="386182"/>
            <a:ext cx="1688314" cy="1688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</a:t>
            </a:r>
            <a:r>
              <a:rPr lang="en-US" sz="1200" dirty="0" err="1">
                <a:solidFill>
                  <a:schemeClr val="bg2"/>
                </a:solidFill>
              </a:rPr>
              <a:t>GuideBook</a:t>
            </a:r>
            <a:r>
              <a:rPr lang="en-US" sz="1200" dirty="0">
                <a:solidFill>
                  <a:schemeClr val="bg2"/>
                </a:solidFill>
              </a:rPr>
              <a:t>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</a:t>
            </a:r>
            <a:r>
              <a:rPr lang="en-US" sz="1200" dirty="0" err="1">
                <a:solidFill>
                  <a:schemeClr val="bg2"/>
                </a:solidFill>
              </a:rPr>
              <a:t>passSummit.com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 err="1">
                <a:solidFill>
                  <a:schemeClr val="bg2"/>
                </a:solidFill>
              </a:rPr>
              <a:t>www.pass.org</a:t>
            </a:r>
            <a:endParaRPr lang="en-US" sz="1000" b="1" spc="20" dirty="0">
              <a:solidFill>
                <a:schemeClr val="bg2"/>
              </a:solidFill>
            </a:endParaRP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33970" r="10590" b="33970"/>
          <a:stretch/>
        </p:blipFill>
        <p:spPr>
          <a:xfrm>
            <a:off x="8362655" y="4789968"/>
            <a:ext cx="648290" cy="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engineer-azure-databricks/" TargetMode="External"/><Relationship Id="rId2" Type="http://schemas.openxmlformats.org/officeDocument/2006/relationships/hyperlink" Target="https://github.com/Drjekyll325/SQLServer/tree/master/Presentatio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playlist?list=PLHN2ijxAWBaNM3EA0hM6ZxWuOvVAeDzha" TargetMode="External"/><Relationship Id="rId4" Type="http://schemas.openxmlformats.org/officeDocument/2006/relationships/hyperlink" Target="https://docs.microsoft.com/en-us/learn/paths/perform-data-science-azure-databrick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3741049972324885/3065536941249190/4413065072037724/latest.html" TargetMode="External"/><Relationship Id="rId2" Type="http://schemas.openxmlformats.org/officeDocument/2006/relationships/hyperlink" Target="https://github.com/solliancenet/microsoft-learning-paths-databricks-notebooks/blob/master/data-engineering/DBC/03-Reading-and-writing-data-in-Azure-Databricks.dbc?raw=tru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E173E-29F1-4F4B-B43E-038938AF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35" y="3708120"/>
            <a:ext cx="4517528" cy="597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C4440-2E8F-416B-A399-1DF6A511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02" y="629044"/>
            <a:ext cx="4925995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811567"/>
            <a:ext cx="8155857" cy="38471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72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read and process large files and other data sets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explore, query, analyze, and visualize data sets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join disparate data sets found in data lakes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process live streams of data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train and evaluate machine learning (ML) models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analyze large graph data sets, i.e. social networks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Python, Scala, R,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notebooks</a:t>
            </a:r>
          </a:p>
        </p:txBody>
      </p:sp>
    </p:spTree>
    <p:extLst>
      <p:ext uri="{BB962C8B-B14F-4D97-AF65-F5344CB8AC3E}">
        <p14:creationId xmlns:p14="http://schemas.microsoft.com/office/powerpoint/2010/main" val="285449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2422" y="2077164"/>
            <a:ext cx="5671751" cy="706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/>
              <a:t>Getting started</a:t>
            </a:r>
            <a:br>
              <a:rPr lang="en-US" sz="4400" dirty="0"/>
            </a:br>
            <a:r>
              <a:rPr lang="en-US" sz="4400" dirty="0"/>
              <a:t>with Azure Databricks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3695" y="2780691"/>
            <a:ext cx="4760477" cy="45373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428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this presentation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hlinkClick r:id="rId2"/>
              </a:rPr>
              <a:t>https://github.com/Drjekyll325/SQLServer/tree/master/Presentations</a:t>
            </a:r>
            <a:endParaRPr lang="en-US" sz="1600" dirty="0"/>
          </a:p>
          <a:p>
            <a:pPr marL="0" lvl="0" indent="0">
              <a:lnSpc>
                <a:spcPct val="150000"/>
              </a:lnSpc>
              <a:buNone/>
            </a:pPr>
            <a:endParaRPr lang="en-US" sz="8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Microsoft Learn tutorials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hlinkClick r:id="rId3"/>
              </a:rPr>
              <a:t>https://docs.microsoft.com/en-us/learn/paths/data-engineer-azure-databricks/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hlinkClick r:id="rId4"/>
              </a:rPr>
              <a:t>https://docs.microsoft.com/en-us/learn/paths/perform-data-science-azure-databricks/</a:t>
            </a:r>
            <a:endParaRPr lang="en-US" sz="1600" dirty="0"/>
          </a:p>
          <a:p>
            <a:pPr marL="0" lvl="0" indent="0">
              <a:lnSpc>
                <a:spcPct val="150000"/>
              </a:lnSpc>
              <a:buNone/>
            </a:pPr>
            <a:endParaRPr lang="en-US" sz="8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video series by Advancing Analytics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hlinkClick r:id="rId5"/>
              </a:rPr>
              <a:t>https://www.youtube.com/playlist?list=PLHN2ijxAWBaNM3EA0hM6ZxWuOvVAeDzha</a:t>
            </a:r>
            <a:endParaRPr lang="en-US" sz="1600" dirty="0"/>
          </a:p>
          <a:p>
            <a:pPr marL="0" lv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3751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Importing .csv and .</a:t>
            </a:r>
            <a:r>
              <a:rPr lang="en-US" sz="2000" dirty="0" err="1"/>
              <a:t>json</a:t>
            </a:r>
            <a:r>
              <a:rPr lang="en-US" sz="2000" dirty="0"/>
              <a:t> files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https://github.com/solliancenet/microsoft-learning-paths-databricks-notebooks/blob/master/data-engineering/DBC/03-Reading-and-writing-data-in-Azure-Databricks.dbc?raw=true</a:t>
            </a:r>
            <a:endParaRPr lang="en-US"/>
          </a:p>
          <a:p>
            <a:pPr marL="0" lv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000" dirty="0"/>
              <a:t>Collaborative analysis on graph data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ea typeface="+mn-lt"/>
                <a:cs typeface="+mn-lt"/>
                <a:hlinkClick r:id="rId3"/>
              </a:rPr>
              <a:t>https://databricks-prod-cloudfront.cloud.databricks.com/public/4027ec902e239c93eaaa8714f173bcfc/3741049972324885/3065536941249190/4413065072037724/latest.html</a:t>
            </a:r>
            <a:endParaRPr lang="en-US"/>
          </a:p>
          <a:p>
            <a:pPr marL="0" lv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Demo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Hyde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691978" y="3096942"/>
            <a:ext cx="3904735" cy="405685"/>
          </a:xfrm>
        </p:spPr>
        <p:txBody>
          <a:bodyPr/>
          <a:lstStyle/>
          <a:p>
            <a:r>
              <a:rPr lang="en-US" dirty="0"/>
              <a:t>Owner and Principal Consultant</a:t>
            </a:r>
          </a:p>
          <a:p>
            <a:r>
              <a:rPr lang="en-US" dirty="0"/>
              <a:t>Hydrate Consulting, LLC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5971902" y="369177"/>
            <a:ext cx="2833895" cy="4546952"/>
          </a:xfrm>
        </p:spPr>
        <p:txBody>
          <a:bodyPr/>
          <a:lstStyle/>
          <a:p>
            <a:r>
              <a:rPr lang="en-US" dirty="0"/>
              <a:t>He / him pronouns</a:t>
            </a:r>
          </a:p>
          <a:p>
            <a:endParaRPr lang="en-US" dirty="0"/>
          </a:p>
          <a:p>
            <a:r>
              <a:rPr lang="en-US" dirty="0"/>
              <a:t>Microsoft Data Platform MVP</a:t>
            </a:r>
          </a:p>
          <a:p>
            <a:endParaRPr lang="en-US" dirty="0"/>
          </a:p>
          <a:p>
            <a:r>
              <a:rPr lang="en-US" dirty="0"/>
              <a:t>MCSE: Data Management and Analytics</a:t>
            </a:r>
          </a:p>
          <a:p>
            <a:endParaRPr lang="en-US" dirty="0"/>
          </a:p>
          <a:p>
            <a:r>
              <a:rPr lang="en-US" dirty="0"/>
              <a:t>Albuquerque </a:t>
            </a:r>
            <a:r>
              <a:rPr lang="en-US"/>
              <a:t>data platform </a:t>
            </a:r>
            <a:r>
              <a:rPr lang="en-US" dirty="0"/>
              <a:t>group leader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Contact me:</a:t>
            </a:r>
          </a:p>
          <a:p>
            <a:r>
              <a:rPr lang="en-US" dirty="0"/>
              <a:t>Twitter:  @ChrisHyde325</a:t>
            </a:r>
          </a:p>
          <a:p>
            <a:r>
              <a:rPr lang="en-US" dirty="0"/>
              <a:t>Email:  chrishyde325@gmail.com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39" y="638014"/>
            <a:ext cx="1314356" cy="1840099"/>
          </a:xfrm>
        </p:spPr>
      </p:pic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2368489" y="3886200"/>
            <a:ext cx="1342264" cy="244269"/>
          </a:xfrm>
        </p:spPr>
        <p:txBody>
          <a:bodyPr/>
          <a:lstStyle/>
          <a:p>
            <a:r>
              <a:rPr lang="en-US" dirty="0"/>
              <a:t>@ChrisHyde325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164948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What is Azure Databricks?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What is Data Engineering?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What is a Data Warehouse?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Using Azure Databricks Notebooks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Working with .csv and JSON data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Collaborative analysis environment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85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370248"/>
            <a:ext cx="8155857" cy="27298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 warehouse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078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752661"/>
            <a:ext cx="8155857" cy="3964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 warehouse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373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768637"/>
            <a:ext cx="8155857" cy="39330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19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811567"/>
            <a:ext cx="8155857" cy="38471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851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key role in the modern data warehouse architecture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80% of Data Science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evolution of the traditional DBA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engineer?</a:t>
            </a:r>
          </a:p>
        </p:txBody>
      </p:sp>
    </p:spTree>
    <p:extLst>
      <p:ext uri="{BB962C8B-B14F-4D97-AF65-F5344CB8AC3E}">
        <p14:creationId xmlns:p14="http://schemas.microsoft.com/office/powerpoint/2010/main" val="39110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67344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Azure version of the cloud-based Databricks product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fully managed implementation of Apache Spark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very large scale distributed data processing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only pay for the Compute that you actually 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</p:spTree>
    <p:extLst>
      <p:ext uri="{BB962C8B-B14F-4D97-AF65-F5344CB8AC3E}">
        <p14:creationId xmlns:p14="http://schemas.microsoft.com/office/powerpoint/2010/main" val="565707767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8208</TotalTime>
  <Words>298</Words>
  <Application>Microsoft Office PowerPoint</Application>
  <PresentationFormat>On-screen Show (16:9)</PresentationFormat>
  <Paragraphs>64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PASS 2013_SpeakerTemplate_16x9</vt:lpstr>
      <vt:lpstr>PowerPoint Presentation</vt:lpstr>
      <vt:lpstr>Chris Hyde</vt:lpstr>
      <vt:lpstr>agenda</vt:lpstr>
      <vt:lpstr>traditional data warehouse architecture</vt:lpstr>
      <vt:lpstr>modern data warehouse architecture</vt:lpstr>
      <vt:lpstr>advanced analytics architecture</vt:lpstr>
      <vt:lpstr>real-time analytics architecture</vt:lpstr>
      <vt:lpstr>what is a data engineer?</vt:lpstr>
      <vt:lpstr>what is Azure Databricks?</vt:lpstr>
      <vt:lpstr>real-time analytics architecture</vt:lpstr>
      <vt:lpstr>Apache Spark notebooks</vt:lpstr>
      <vt:lpstr>Getting started with Azure Databricks</vt:lpstr>
      <vt:lpstr>resources</vt:lpstr>
      <vt:lpstr>Demo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Chris Hyde</cp:lastModifiedBy>
  <cp:revision>504</cp:revision>
  <dcterms:created xsi:type="dcterms:W3CDTF">2013-07-12T18:23:55Z</dcterms:created>
  <dcterms:modified xsi:type="dcterms:W3CDTF">2022-09-24T16:13:59Z</dcterms:modified>
</cp:coreProperties>
</file>