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4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445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36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19599C-9F3E-4326-BDA7-6999FB716A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A409D3-7072-4E23-9A90-ACAD8180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ngugijeremy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6DA1-BFFD-C549-2E5F-1A1B76713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64"/>
            <a:ext cx="9144000" cy="1746672"/>
          </a:xfrm>
        </p:spPr>
        <p:txBody>
          <a:bodyPr/>
          <a:lstStyle/>
          <a:p>
            <a:r>
              <a:rPr lang="en-US" dirty="0"/>
              <a:t>MICROSOFT MOVIE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B6AF5-107D-AE8F-9449-D4D9E52E9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Jeremy Ngugi</a:t>
            </a:r>
          </a:p>
        </p:txBody>
      </p:sp>
    </p:spTree>
    <p:extLst>
      <p:ext uri="{BB962C8B-B14F-4D97-AF65-F5344CB8AC3E}">
        <p14:creationId xmlns:p14="http://schemas.microsoft.com/office/powerpoint/2010/main" val="6055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72DA-9604-5EB7-0DCC-4029BE4D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A58-538A-B907-3ECD-13A500F3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 dirty="0"/>
              <a:t>Contacts:</a:t>
            </a:r>
          </a:p>
          <a:p>
            <a:r>
              <a:rPr lang="en-US" dirty="0"/>
              <a:t>0799764467</a:t>
            </a:r>
          </a:p>
          <a:p>
            <a:r>
              <a:rPr lang="en-US" dirty="0">
                <a:hlinkClick r:id="rId2"/>
              </a:rPr>
              <a:t>ngugijeremy@gmail.com</a:t>
            </a:r>
            <a:r>
              <a:rPr lang="en-US" dirty="0"/>
              <a:t> – Email</a:t>
            </a:r>
          </a:p>
          <a:p>
            <a:r>
              <a:rPr lang="en-US" dirty="0" err="1"/>
              <a:t>MedTechBro</a:t>
            </a:r>
            <a:r>
              <a:rPr lang="en-US" dirty="0"/>
              <a:t>-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Dr. Jeremy Ngugi- LinkedIn</a:t>
            </a:r>
          </a:p>
        </p:txBody>
      </p:sp>
    </p:spTree>
    <p:extLst>
      <p:ext uri="{BB962C8B-B14F-4D97-AF65-F5344CB8AC3E}">
        <p14:creationId xmlns:p14="http://schemas.microsoft.com/office/powerpoint/2010/main" val="409041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55D-2055-D17B-B8E8-31BAAB90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F044-A3CB-85E8-81F9-8358FE06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Movie industry has remained dominant in this fast paced world.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aim of this project is to conduct an in-depth analysis of the current cinematic landscape to yield insights that will help Microsoft establish its own movie studio.</a:t>
            </a:r>
          </a:p>
        </p:txBody>
      </p:sp>
    </p:spTree>
    <p:extLst>
      <p:ext uri="{BB962C8B-B14F-4D97-AF65-F5344CB8AC3E}">
        <p14:creationId xmlns:p14="http://schemas.microsoft.com/office/powerpoint/2010/main" val="397142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B3F4-54AA-291C-D954-A3D1BC76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0802-7556-269C-B2C2-1DED9DB5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successful genres that resonate with diverse audiences.</a:t>
            </a:r>
          </a:p>
          <a:p>
            <a:endParaRPr lang="en-US" dirty="0"/>
          </a:p>
          <a:p>
            <a:r>
              <a:rPr lang="en-US" dirty="0"/>
              <a:t>Identify top studios based on ratings.</a:t>
            </a:r>
          </a:p>
          <a:p>
            <a:endParaRPr lang="en-US" dirty="0"/>
          </a:p>
          <a:p>
            <a:r>
              <a:rPr lang="en-US" dirty="0"/>
              <a:t>Determine the top films to feature in the movie studio.</a:t>
            </a:r>
          </a:p>
        </p:txBody>
      </p:sp>
    </p:spTree>
    <p:extLst>
      <p:ext uri="{BB962C8B-B14F-4D97-AF65-F5344CB8AC3E}">
        <p14:creationId xmlns:p14="http://schemas.microsoft.com/office/powerpoint/2010/main" val="110523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8F0E-E1FD-4C4F-B8B1-53CE1FF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657-D7A9-DCB4-1A8C-A540FBA1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data from the following:</a:t>
            </a: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Box Office Mojo Links ,IMDB, Rotten Tomatoes and TheMovieDB. </a:t>
            </a: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These data sets contain information such as movie ratings, income generated by various studios and years of release of the various movies.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9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E313-4C16-E609-A9B4-796FFF85F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1E2D0-4B1C-E3AF-6318-267271AF4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29C8-78A6-1292-58D3-B8D06001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/>
          <a:lstStyle/>
          <a:p>
            <a:r>
              <a:rPr lang="en-US" b="1" dirty="0"/>
              <a:t>TOP STUDIOS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7623-1AE8-F1AE-6F4B-56FF7345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A9D273-D2D9-0474-23E8-41ECC66D9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80163"/>
            <a:ext cx="7974467" cy="58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8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A0A9-4F4F-B67A-783E-18E94A4F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9614"/>
            <a:ext cx="10058400" cy="1371600"/>
          </a:xfrm>
        </p:spPr>
        <p:txBody>
          <a:bodyPr/>
          <a:lstStyle/>
          <a:p>
            <a:r>
              <a:rPr lang="en-US" b="1" dirty="0"/>
              <a:t>TOP MOVIES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F467F0-9F0C-56CF-0B16-1BE2D10C24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130" y="1126367"/>
            <a:ext cx="9696174" cy="52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1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B05-6C33-C2FA-5FC2-DE2F9F75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9065"/>
            <a:ext cx="10058400" cy="1371600"/>
          </a:xfrm>
        </p:spPr>
        <p:txBody>
          <a:bodyPr/>
          <a:lstStyle/>
          <a:p>
            <a:r>
              <a:rPr lang="en-US" b="1" dirty="0"/>
              <a:t>TOP GENRES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F21CCD-29BF-FEF1-0C91-CC98B8EB1E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8557" y="1128610"/>
            <a:ext cx="8282153" cy="532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7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6246-2711-59BA-C022-BCC40796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FE16-B0BF-3CF1-7317-6681D951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investing in high performance movies in terms of revenue.</a:t>
            </a:r>
          </a:p>
          <a:p>
            <a:endParaRPr lang="en-US" dirty="0"/>
          </a:p>
          <a:p>
            <a:r>
              <a:rPr lang="en-US" dirty="0"/>
              <a:t>Invest more in documentaries, dramas and action movies because they have generated better ratings over time.</a:t>
            </a:r>
          </a:p>
          <a:p>
            <a:endParaRPr lang="en-US" dirty="0"/>
          </a:p>
          <a:p>
            <a:r>
              <a:rPr lang="en-US" dirty="0"/>
              <a:t>Analyze the business models, content strategies and distribution methods of top studios: BV, Universal studio and Warner Brothers Studio.</a:t>
            </a:r>
          </a:p>
        </p:txBody>
      </p:sp>
    </p:spTree>
    <p:extLst>
      <p:ext uri="{BB962C8B-B14F-4D97-AF65-F5344CB8AC3E}">
        <p14:creationId xmlns:p14="http://schemas.microsoft.com/office/powerpoint/2010/main" val="2983804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</TotalTime>
  <Words>207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Garamond</vt:lpstr>
      <vt:lpstr>Söhne</vt:lpstr>
      <vt:lpstr>Savon</vt:lpstr>
      <vt:lpstr>MICROSOFT MOVIE STUDIO</vt:lpstr>
      <vt:lpstr>INTRODUCTION</vt:lpstr>
      <vt:lpstr>OBJECTIVES</vt:lpstr>
      <vt:lpstr>DATA UNDERSTANDING.</vt:lpstr>
      <vt:lpstr>DATA ANALYSIS.</vt:lpstr>
      <vt:lpstr>TOP STUDIOS</vt:lpstr>
      <vt:lpstr>TOP MOVIES</vt:lpstr>
      <vt:lpstr>TOP GENRES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</dc:title>
  <dc:creator>Ruth Manifest</dc:creator>
  <cp:lastModifiedBy>Ruth Manifest</cp:lastModifiedBy>
  <cp:revision>1</cp:revision>
  <dcterms:created xsi:type="dcterms:W3CDTF">2023-12-10T10:15:56Z</dcterms:created>
  <dcterms:modified xsi:type="dcterms:W3CDTF">2023-12-10T10:23:19Z</dcterms:modified>
</cp:coreProperties>
</file>