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8" r:id="rId2"/>
    <p:sldId id="429" r:id="rId3"/>
    <p:sldId id="430" r:id="rId4"/>
    <p:sldId id="431" r:id="rId5"/>
    <p:sldId id="43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E5"/>
    <a:srgbClr val="FF6600"/>
    <a:srgbClr val="E64F36"/>
    <a:srgbClr val="FBA866"/>
    <a:srgbClr val="CCA483"/>
    <a:srgbClr val="FCBA78"/>
    <a:srgbClr val="FDCC9B"/>
    <a:srgbClr val="401900"/>
    <a:srgbClr val="FF3300"/>
    <a:srgbClr val="DDB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6429" autoAdjust="0"/>
  </p:normalViewPr>
  <p:slideViewPr>
    <p:cSldViewPr snapToGrid="0">
      <p:cViewPr varScale="1">
        <p:scale>
          <a:sx n="86" d="100"/>
          <a:sy n="86" d="100"/>
        </p:scale>
        <p:origin x="854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9198" y="3859510"/>
            <a:ext cx="28269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설명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유저스터디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계획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어려웠던 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질문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26CBEE9-FA0A-456F-B9EB-013C62068949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5C5113-3D17-40B2-BEAA-DA1456BC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18" name="자유형 17"/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도넛 4"/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458B6B9-6AA7-46CA-8487-73331B0A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437519" y="423615"/>
            <a:ext cx="4695943" cy="240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HCI PROJECT </a:t>
            </a:r>
          </a:p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ZOOM Methods Comparison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2016059198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진승현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2429" y="3245290"/>
            <a:ext cx="1651228" cy="367419"/>
          </a:xfrm>
          <a:prstGeom prst="roundRect">
            <a:avLst>
              <a:gd name="adj" fmla="val 50000"/>
            </a:avLst>
          </a:prstGeom>
          <a:solidFill>
            <a:srgbClr val="AC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8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5261F0-4100-489C-8971-41871322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개요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작은 화면에서 큰 이미지를 통한 정보 제공을 할 때 필수적으로 필요한 기능인 </a:t>
            </a:r>
            <a:r>
              <a:rPr lang="en-US" altLang="ko-KR" sz="2400" dirty="0"/>
              <a:t>Zoom </a:t>
            </a:r>
            <a:r>
              <a:rPr lang="ko-KR" altLang="en-US" sz="2400" dirty="0"/>
              <a:t>기능을 비교하여 더 최적의 방법을 찾기 위한 프로그램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8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49D126D-F9A9-4356-B3ED-95BBB0419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6884"/>
            <a:ext cx="12192000" cy="5575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8B38EA-18DE-4AF7-A404-116A99865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5177"/>
            <a:ext cx="12192000" cy="5575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55685D-11AD-409F-9282-8100A4342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21608"/>
            <a:ext cx="12192000" cy="5575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4E902D-71E9-4D39-86A7-CF6C74D1E3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921608"/>
            <a:ext cx="12192000" cy="5575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61F52E-CE48-4466-805B-FF55F6C5BE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910453"/>
            <a:ext cx="12192000" cy="557550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485261F0-4100-489C-8971-41871322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C33C7-A2A5-47F8-A81B-66FEB47F50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4075" y="1643062"/>
            <a:ext cx="7943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5261F0-4100-489C-8971-41871322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유저스터디</a:t>
            </a:r>
            <a:r>
              <a:rPr lang="ko-KR" altLang="en-US" dirty="0"/>
              <a:t> 방법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Test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인원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: </a:t>
            </a:r>
          </a:p>
          <a:p>
            <a:pPr marL="594360" marR="0" lvl="1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~20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명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305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Test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대상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: </a:t>
            </a:r>
          </a:p>
          <a:p>
            <a:pPr marL="594360" marR="0" lvl="1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Window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컴퓨터 사용 일반인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305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Test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항목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: </a:t>
            </a:r>
          </a:p>
          <a:p>
            <a:pPr marL="594360" marR="0" lvl="1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방법 별 걸리는 시간</a:t>
            </a:r>
            <a:r>
              <a:rPr lang="ko-KR" altLang="en-US" sz="18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과 실제 만족도 관계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305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Test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방법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: </a:t>
            </a:r>
          </a:p>
          <a:p>
            <a:pPr marL="594360" marR="0" lvl="1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3</a:t>
            </a:r>
            <a:r>
              <a:rPr lang="ko-KR" altLang="en-US" sz="18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장의 이미지를 대상으로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각각 방법마다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회씩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테스트하여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12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회 테스트 값 비교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6305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06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5261F0-4100-489C-8971-41871322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 및 질문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0AACF3-0064-4AFD-A380-3E6AA739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원래는 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Web</a:t>
            </a:r>
            <a:r>
              <a:rPr lang="ko-KR" altLang="en-US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제작하려고 했으나 실력 미숙과 구현 난이도로 인해 프로젝트가 여러 번 엎어져서 시간이 부족했다</a:t>
            </a:r>
            <a:r>
              <a:rPr lang="en-US" altLang="ko-KR" sz="2000" dirty="0">
                <a:solidFill>
                  <a:srgbClr val="26305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다양한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Zoom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방식을 도입하고 싶었으나 여유가 되지 않아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가지밖에 도입하지 못했다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.</a:t>
            </a:r>
          </a:p>
          <a:p>
            <a:pPr marL="274320" indent="-228600">
              <a:lnSpc>
                <a:spcPct val="100000"/>
              </a:lnSpc>
              <a:spcBef>
                <a:spcPts val="1800"/>
              </a:spcBef>
              <a:buClr>
                <a:srgbClr val="263050"/>
              </a:buClr>
              <a:buSzPct val="100000"/>
              <a:buFont typeface="Arial" pitchFamily="34" charset="0"/>
              <a:buChar char="▪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Random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요소를 추가하는 것이 좋을까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?</a:t>
            </a:r>
          </a:p>
          <a:p>
            <a:pPr marL="27432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3050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UserStudy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6305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질문의 구성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6305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B08C8E-619C-4D66-BFCF-0C1A0C01218E}"/>
              </a:ext>
            </a:extLst>
          </p:cNvPr>
          <p:cNvGrpSpPr/>
          <p:nvPr/>
        </p:nvGrpSpPr>
        <p:grpSpPr>
          <a:xfrm>
            <a:off x="5578971" y="677511"/>
            <a:ext cx="6104306" cy="6698810"/>
            <a:chOff x="5578971" y="677511"/>
            <a:chExt cx="6104306" cy="669881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37C7C7C-1D36-41E7-B83A-ED8FA9BD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971" y="677511"/>
              <a:ext cx="5776849" cy="577684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0C01E142-90B8-47BA-BE33-08BE30C816B4}"/>
                </a:ext>
              </a:extLst>
            </p:cNvPr>
            <p:cNvSpPr/>
            <p:nvPr/>
          </p:nvSpPr>
          <p:spPr>
            <a:xfrm rot="18900000">
              <a:off x="10693965" y="5164964"/>
              <a:ext cx="989312" cy="2211357"/>
            </a:xfrm>
            <a:custGeom>
              <a:avLst/>
              <a:gdLst>
                <a:gd name="connsiteX0" fmla="*/ 828723 w 989312"/>
                <a:gd name="connsiteY0" fmla="*/ 1 h 2211357"/>
                <a:gd name="connsiteX1" fmla="*/ 989312 w 989312"/>
                <a:gd name="connsiteY1" fmla="*/ 2030015 h 2211357"/>
                <a:gd name="connsiteX2" fmla="*/ 807970 w 989312"/>
                <a:gd name="connsiteY2" fmla="*/ 2211357 h 2211357"/>
                <a:gd name="connsiteX3" fmla="*/ 0 w 989312"/>
                <a:gd name="connsiteY3" fmla="*/ 1404762 h 2211357"/>
                <a:gd name="connsiteX4" fmla="*/ 137493 w 989312"/>
                <a:gd name="connsiteY4" fmla="*/ 0 h 22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312" h="2211357">
                  <a:moveTo>
                    <a:pt x="828723" y="1"/>
                  </a:moveTo>
                  <a:lnTo>
                    <a:pt x="989312" y="2030015"/>
                  </a:lnTo>
                  <a:lnTo>
                    <a:pt x="807970" y="2211357"/>
                  </a:lnTo>
                  <a:lnTo>
                    <a:pt x="0" y="1404762"/>
                  </a:lnTo>
                  <a:lnTo>
                    <a:pt x="137493" y="0"/>
                  </a:lnTo>
                  <a:close/>
                </a:path>
              </a:pathLst>
            </a:cu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108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71F55525-5697-4D36-928A-239BECBC99A3}"/>
                </a:ext>
              </a:extLst>
            </p:cNvPr>
            <p:cNvSpPr/>
            <p:nvPr/>
          </p:nvSpPr>
          <p:spPr>
            <a:xfrm rot="18900000">
              <a:off x="9614835" y="4850459"/>
              <a:ext cx="1059162" cy="775478"/>
            </a:xfrm>
            <a:prstGeom prst="roundRect">
              <a:avLst/>
            </a:prstGeom>
            <a:solidFill>
              <a:srgbClr val="56545D"/>
            </a:solidFill>
            <a:ln w="57150">
              <a:solidFill>
                <a:srgbClr val="554F3C"/>
              </a:solidFill>
            </a:ln>
            <a:effectLst>
              <a:outerShdw dist="139700" dir="8100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도넛 4">
              <a:extLst>
                <a:ext uri="{FF2B5EF4-FFF2-40B4-BE49-F238E27FC236}">
                  <a16:creationId xmlns:a16="http://schemas.microsoft.com/office/drawing/2014/main" id="{47D65383-51DE-4982-BEED-C94023E5C10F}"/>
                </a:ext>
              </a:extLst>
            </p:cNvPr>
            <p:cNvSpPr/>
            <p:nvPr/>
          </p:nvSpPr>
          <p:spPr>
            <a:xfrm>
              <a:off x="5768860" y="862642"/>
              <a:ext cx="4951562" cy="4951562"/>
            </a:xfrm>
            <a:prstGeom prst="donut">
              <a:avLst>
                <a:gd name="adj" fmla="val 6006"/>
              </a:avLst>
            </a:prstGeom>
            <a:solidFill>
              <a:srgbClr val="56545D"/>
            </a:solidFill>
            <a:ln w="57150">
              <a:solidFill>
                <a:srgbClr val="554F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EB1DA8A-B200-47F8-AB45-F71509C0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2" b="96536" l="2079" r="96767">
                          <a14:foregroundMark x1="45266" y1="14550" x2="45266" y2="14550"/>
                          <a14:foregroundMark x1="62125" y1="4850" x2="62125" y2="4850"/>
                          <a14:foregroundMark x1="62818" y1="7390" x2="62818" y2="7390"/>
                          <a14:foregroundMark x1="96767" y1="45266" x2="96767" y2="45266"/>
                          <a14:foregroundMark x1="92610" y1="39261" x2="92610" y2="39261"/>
                          <a14:foregroundMark x1="67206" y1="92148" x2="67206" y2="92148"/>
                          <a14:foregroundMark x1="62356" y1="93533" x2="62356" y2="93533"/>
                          <a14:foregroundMark x1="61432" y1="96536" x2="61432" y2="96536"/>
                          <a14:foregroundMark x1="12702" y1="51732" x2="12702" y2="51732"/>
                          <a14:foregroundMark x1="11085" y1="36721" x2="11085" y2="36721"/>
                          <a14:foregroundMark x1="11316" y1="32333" x2="11316" y2="32333"/>
                          <a14:foregroundMark x1="5543" y1="31640" x2="5543" y2="31640"/>
                          <a14:foregroundMark x1="2309" y1="49654" x2="2309" y2="49654"/>
                          <a14:foregroundMark x1="93072" y1="27714" x2="93072" y2="27714"/>
                          <a14:foregroundMark x1="4388" y1="36490" x2="3695" y2="37875"/>
                          <a14:foregroundMark x1="32102" y1="42725" x2="32102" y2="42725"/>
                          <a14:foregroundMark x1="48961" y1="462" x2="48961" y2="462"/>
                          <a14:foregroundMark x1="48961" y1="1386" x2="48961" y2="13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4809" y="1079308"/>
              <a:ext cx="4477305" cy="4477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2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</vt:lpstr>
      <vt:lpstr>Arial</vt:lpstr>
      <vt:lpstr>Office 테마</vt:lpstr>
      <vt:lpstr>PowerPoint 프레젠테이션</vt:lpstr>
      <vt:lpstr>개요</vt:lpstr>
      <vt:lpstr>프로그램 설명</vt:lpstr>
      <vt:lpstr>유저스터디 방법</vt:lpstr>
      <vt:lpstr>어려웠던 점 및 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승현 진</cp:lastModifiedBy>
  <cp:revision>384</cp:revision>
  <dcterms:created xsi:type="dcterms:W3CDTF">2018-05-09T06:13:43Z</dcterms:created>
  <dcterms:modified xsi:type="dcterms:W3CDTF">2021-05-16T09:27:27Z</dcterms:modified>
</cp:coreProperties>
</file>