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0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9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01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8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51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06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55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82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01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32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96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8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80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49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8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76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14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52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90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9C09-C095-4922-8773-BE9ACE7F2D08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06AB-3400-4CFD-9A5C-4D9F273BD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9C09-C095-4922-8773-BE9ACE7F2D0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06AB-3400-4CFD-9A5C-4D9F273BD4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8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3606115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Java </a:t>
            </a:r>
            <a:r>
              <a:rPr lang="ko-KR" altLang="en-US" sz="5400" b="1" dirty="0" smtClean="0"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소수 전공 과제</a:t>
            </a:r>
            <a:endParaRPr lang="en-US" altLang="ko-KR" sz="5400" b="1" dirty="0" smtClean="0"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  <a:p>
            <a:pPr algn="ctr"/>
            <a:r>
              <a:rPr lang="en-US" altLang="ko-KR" sz="5400" b="1" dirty="0" smtClean="0"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The Simple Craft</a:t>
            </a:r>
            <a:endParaRPr lang="ko-KR" altLang="en-US" sz="5400" b="1" dirty="0"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5478323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r"/>
            <a:r>
              <a:rPr lang="en-US" altLang="ko-KR" sz="2400" b="1" dirty="0" smtClean="0">
                <a:ln/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2013.02.27</a:t>
            </a:r>
          </a:p>
          <a:p>
            <a:pPr algn="r"/>
            <a:r>
              <a:rPr lang="en-US" altLang="ko-KR" sz="2400" b="1" dirty="0" smtClean="0">
                <a:ln/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20622 </a:t>
            </a:r>
            <a:r>
              <a:rPr lang="ko-KR" altLang="en-US" sz="2400" b="1" dirty="0" smtClean="0">
                <a:ln/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진승현</a:t>
            </a:r>
            <a:endParaRPr lang="ko-KR" altLang="en-US" sz="2400" b="1" dirty="0">
              <a:ln/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유명한 게임 중 하나인 마인 크래프트를 모델로 삼은 게임으로써 게임 내 주요 기능 중 세개인 채광과 벌목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 기능을 구현시켰다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두가지의 종류의 도구와 세가지의 재료를 활용하여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가지의 서로 다른 도구 아이템을 제작 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pic>
        <p:nvPicPr>
          <p:cNvPr id="4" name="내용 개체 틀 3" descr="SimpleCraft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268760"/>
            <a:ext cx="8806244" cy="4734786"/>
          </a:xfrm>
        </p:spPr>
      </p:pic>
      <p:grpSp>
        <p:nvGrpSpPr>
          <p:cNvPr id="14" name="그룹 13"/>
          <p:cNvGrpSpPr/>
          <p:nvPr/>
        </p:nvGrpSpPr>
        <p:grpSpPr>
          <a:xfrm>
            <a:off x="5796136" y="1124744"/>
            <a:ext cx="2880320" cy="2673588"/>
            <a:chOff x="5796136" y="1124744"/>
            <a:chExt cx="2880320" cy="2673588"/>
          </a:xfrm>
        </p:grpSpPr>
        <p:sp>
          <p:nvSpPr>
            <p:cNvPr id="6" name="타원 5"/>
            <p:cNvSpPr/>
            <p:nvPr/>
          </p:nvSpPr>
          <p:spPr>
            <a:xfrm>
              <a:off x="5796136" y="1124744"/>
              <a:ext cx="1368152" cy="1944216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endCxn id="6" idx="5"/>
            </p:cNvCxnSpPr>
            <p:nvPr/>
          </p:nvCxnSpPr>
          <p:spPr>
            <a:xfrm flipH="1" flipV="1">
              <a:off x="6963927" y="2784236"/>
              <a:ext cx="704417" cy="64476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08304" y="342900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Item class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355976" y="1196752"/>
            <a:ext cx="2520280" cy="4545796"/>
            <a:chOff x="5796136" y="1124744"/>
            <a:chExt cx="2520280" cy="4545796"/>
          </a:xfrm>
        </p:grpSpPr>
        <p:sp>
          <p:nvSpPr>
            <p:cNvPr id="16" name="타원 15"/>
            <p:cNvSpPr/>
            <p:nvPr/>
          </p:nvSpPr>
          <p:spPr>
            <a:xfrm>
              <a:off x="5796136" y="1124744"/>
              <a:ext cx="1368152" cy="1944216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18" idx="0"/>
              <a:endCxn id="16" idx="5"/>
            </p:cNvCxnSpPr>
            <p:nvPr/>
          </p:nvCxnSpPr>
          <p:spPr>
            <a:xfrm flipH="1" flipV="1">
              <a:off x="6963927" y="2784236"/>
              <a:ext cx="416385" cy="251697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44208" y="530120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Instrument class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0" y="1340768"/>
            <a:ext cx="2987824" cy="4257764"/>
            <a:chOff x="5796136" y="1124744"/>
            <a:chExt cx="2987824" cy="4257764"/>
          </a:xfrm>
        </p:grpSpPr>
        <p:sp>
          <p:nvSpPr>
            <p:cNvPr id="22" name="타원 21"/>
            <p:cNvSpPr/>
            <p:nvPr/>
          </p:nvSpPr>
          <p:spPr>
            <a:xfrm>
              <a:off x="5796136" y="1124744"/>
              <a:ext cx="1368152" cy="1224136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>
              <a:stCxn id="24" idx="0"/>
              <a:endCxn id="22" idx="5"/>
            </p:cNvCxnSpPr>
            <p:nvPr/>
          </p:nvCxnSpPr>
          <p:spPr>
            <a:xfrm flipH="1" flipV="1">
              <a:off x="6963927" y="2169610"/>
              <a:ext cx="1135957" cy="284356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15808" y="501317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Block class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3528" y="4797152"/>
            <a:ext cx="8820472" cy="2060848"/>
            <a:chOff x="3059832" y="1737484"/>
            <a:chExt cx="8820472" cy="2060848"/>
          </a:xfrm>
        </p:grpSpPr>
        <p:sp>
          <p:nvSpPr>
            <p:cNvPr id="28" name="타원 27"/>
            <p:cNvSpPr/>
            <p:nvPr/>
          </p:nvSpPr>
          <p:spPr>
            <a:xfrm>
              <a:off x="3059832" y="1737484"/>
              <a:ext cx="8820472" cy="1331476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30" idx="0"/>
              <a:endCxn id="28" idx="5"/>
            </p:cNvCxnSpPr>
            <p:nvPr/>
          </p:nvCxnSpPr>
          <p:spPr>
            <a:xfrm flipV="1">
              <a:off x="9720572" y="2873970"/>
              <a:ext cx="868003" cy="55503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32440" y="342900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Ingredient Interface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도구의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1.Ax</a:t>
            </a:r>
          </a:p>
          <a:p>
            <a:pPr lvl="1"/>
            <a:r>
              <a:rPr lang="ko-KR" altLang="en-US" dirty="0" smtClean="0"/>
              <a:t>벌목을 할 때 작업 효율을 높여줌</a:t>
            </a:r>
            <a:endParaRPr lang="en-US" altLang="ko-KR" dirty="0"/>
          </a:p>
          <a:p>
            <a:r>
              <a:rPr lang="en-US" altLang="ko-KR" dirty="0" smtClean="0"/>
              <a:t>2.Pickax</a:t>
            </a:r>
          </a:p>
          <a:p>
            <a:pPr lvl="1"/>
            <a:r>
              <a:rPr lang="ko-KR" altLang="en-US" dirty="0" smtClean="0"/>
              <a:t>채광을 할 때 작업 효율을 높여줌</a:t>
            </a:r>
            <a:endParaRPr lang="en-US" altLang="ko-KR" dirty="0" smtClean="0"/>
          </a:p>
          <a:p>
            <a:r>
              <a:rPr lang="en-US" altLang="ko-KR" dirty="0" smtClean="0"/>
              <a:t>3.Lighter</a:t>
            </a:r>
          </a:p>
          <a:p>
            <a:pPr lvl="1"/>
            <a:r>
              <a:rPr lang="ko-KR" altLang="en-US" dirty="0" smtClean="0"/>
              <a:t>탈 수 있는 아이템을 태움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※</a:t>
            </a:r>
            <a:r>
              <a:rPr lang="ko-KR" altLang="en-US" sz="2000" dirty="0" smtClean="0"/>
              <a:t>처음 초기 상태에는 손으로 진행ㅋㅋㅋㅋㅋ 손으로 벌목 손으로 채광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나무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벌목을 통해 얻을 수 있으며 가장 약한 재료이자 도구를 만들때 필수적으로 필요하다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잘 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채광을 통해 비교적 쉽게 얻을 수 있으며 나무보다 단단하다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채광을 통해 비교적 어렵게 얻을 수 있으며 가장 단단하며 부싯돌과 함께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라이터의 재료로 쓰인다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타지 않는다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벌목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채광</a:t>
            </a:r>
            <a:endParaRPr lang="ko-KR" altLang="en-US" dirty="0"/>
          </a:p>
        </p:txBody>
      </p:sp>
      <p:pic>
        <p:nvPicPr>
          <p:cNvPr id="5" name="Picture 2" descr="C:\Users\Tc\Desktop\tile char\gr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16" y="357016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c\Desktop\tile char\st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32" y="2338881"/>
            <a:ext cx="1444135" cy="14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c\Desktop\tile char\tr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80" y="2302629"/>
            <a:ext cx="1480387" cy="14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c\Desktop\tile char\cha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7" t="50000" r="30817" b="23223"/>
          <a:stretch/>
        </p:blipFill>
        <p:spPr bwMode="auto">
          <a:xfrm>
            <a:off x="3320789" y="3306766"/>
            <a:ext cx="730904" cy="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C:\Users\Tc\Desktop\item\1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00" y="547142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C:\Users\Tc\Desktop\item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10" y="414118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3" descr="C:\Users\Tc\Desktop\item\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00" y="415612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Users\Tc\Desktop\item\3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-16500" r="-1786" b="16500"/>
          <a:stretch/>
        </p:blipFill>
        <p:spPr bwMode="auto">
          <a:xfrm>
            <a:off x="4393900" y="477618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91" y="4887220"/>
            <a:ext cx="2647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00" y="1497908"/>
            <a:ext cx="2647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아이템 제작</a:t>
            </a:r>
            <a:endParaRPr lang="ko-KR" altLang="en-US" dirty="0"/>
          </a:p>
        </p:txBody>
      </p:sp>
      <p:pic>
        <p:nvPicPr>
          <p:cNvPr id="5" name="Picture 2" descr="C:\Users\Tc\Desktop\tile char\gr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04" y="411881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c\Desktop\tile char\t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79" y="255927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Tc\Desktop\tile char\cha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7" t="50000" r="30817" b="23223"/>
          <a:stretch/>
        </p:blipFill>
        <p:spPr bwMode="auto">
          <a:xfrm>
            <a:off x="2490777" y="3855418"/>
            <a:ext cx="730904" cy="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c\Desktop\item\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52" y="414786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c\Desktop\item\8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6" t="6563" r="936" b="-6563"/>
          <a:stretch/>
        </p:blipFill>
        <p:spPr bwMode="auto">
          <a:xfrm>
            <a:off x="2026241" y="5099806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c\Desktop\item\9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r="-1832"/>
          <a:stretch/>
        </p:blipFill>
        <p:spPr bwMode="auto">
          <a:xfrm>
            <a:off x="3501486" y="450790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c\Desktop\item\10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-6758"/>
          <a:stretch/>
        </p:blipFill>
        <p:spPr bwMode="auto">
          <a:xfrm>
            <a:off x="1111250" y="577546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Tc\Desktop\item\1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79" y="5417306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Tc\Desktop\item\12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0" t="6988" r="4000" b="-6988"/>
          <a:stretch/>
        </p:blipFill>
        <p:spPr bwMode="auto">
          <a:xfrm>
            <a:off x="1391241" y="4595069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Users\Tc\Desktop\item\1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31" y="5408096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C:\Users\Tc\Desktop\item\1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98" y="3483819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Tc\Desktop\item\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70" y="3801319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9546"/>
            <a:ext cx="4369545" cy="25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시연</a:t>
            </a:r>
            <a:endParaRPr lang="ko-KR" alt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98" y="1600200"/>
            <a:ext cx="633140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6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8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159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Office 테마</vt:lpstr>
      <vt:lpstr>1_Office 테마</vt:lpstr>
      <vt:lpstr>2_Office 테마</vt:lpstr>
      <vt:lpstr>PowerPoint 프레젠테이션</vt:lpstr>
      <vt:lpstr>프로그램 소개</vt:lpstr>
      <vt:lpstr>프로그램 구성</vt:lpstr>
      <vt:lpstr>도구의 설명</vt:lpstr>
      <vt:lpstr>재료의 소개</vt:lpstr>
      <vt:lpstr>실행 화면 – 벌목 &amp; 채광</vt:lpstr>
      <vt:lpstr>실행 화면 – 아이템 제작</vt:lpstr>
      <vt:lpstr>시연</vt:lpstr>
      <vt:lpstr>감사합니다!!!!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</dc:creator>
  <cp:lastModifiedBy>master</cp:lastModifiedBy>
  <cp:revision>25</cp:revision>
  <dcterms:created xsi:type="dcterms:W3CDTF">2012-04-04T16:03:48Z</dcterms:created>
  <dcterms:modified xsi:type="dcterms:W3CDTF">2016-05-11T14:57:30Z</dcterms:modified>
</cp:coreProperties>
</file>