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3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950" autoAdjust="0"/>
    <p:restoredTop sz="94626"/>
  </p:normalViewPr>
  <p:slideViewPr>
    <p:cSldViewPr snapToGrid="0" snapToObjects="1">
      <p:cViewPr varScale="1">
        <p:scale>
          <a:sx n="85" d="100"/>
          <a:sy n="85" d="100"/>
        </p:scale>
        <p:origin x="102" y="3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B8F4-58FF-42FA-8638-A4B0B3080BAC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test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75A9-AA76-4212-B4F8-B8667CC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9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CE98-3B20-4F4A-9B9C-E43A6F42C30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398D-A3C2-2D4A-BB3F-7B427B5B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CC55C5-3AE8-4299-988D-DFB8217A9B4E}" type="datetimeFigureOut">
              <a:rPr lang="en-GB" smtClean="0"/>
              <a:pPr/>
              <a:t>05/06/2019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 smtClean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 smtClean="0">
                <a:solidFill>
                  <a:schemeClr val="tx1"/>
                </a:solidFill>
                <a:latin typeface="open sans" charset="0"/>
              </a:rPr>
              <a:t>Body text</a:t>
            </a:r>
            <a:endParaRPr lang="en-US" sz="1800" b="0" i="0" baseline="0" dirty="0">
              <a:solidFill>
                <a:schemeClr val="tx1"/>
              </a:solidFill>
              <a:latin typeface="open sans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5CC55C5-3AE8-4299-988D-DFB8217A9B4E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 smtClean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 smtClean="0">
                <a:solidFill>
                  <a:schemeClr val="tx1"/>
                </a:solidFill>
                <a:latin typeface="open sans" charset="0"/>
              </a:rPr>
              <a:t>Body text</a:t>
            </a:r>
            <a:endParaRPr lang="en-US" sz="1800" b="0" i="0" baseline="0" dirty="0">
              <a:solidFill>
                <a:schemeClr val="tx1"/>
              </a:solidFill>
              <a:latin typeface="open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 smtClean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 smtClean="0">
                <a:solidFill>
                  <a:schemeClr val="tx1"/>
                </a:solidFill>
                <a:latin typeface="open sans" charset="0"/>
              </a:rPr>
              <a:t>Body text</a:t>
            </a:r>
            <a:endParaRPr lang="en-US" sz="1800" b="0" i="0" baseline="0" dirty="0">
              <a:solidFill>
                <a:schemeClr val="tx1"/>
              </a:solidFill>
              <a:latin typeface="open sans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1" y="2067060"/>
            <a:ext cx="8229600" cy="1656925"/>
          </a:xfrm>
          <a:prstGeom prst="rect">
            <a:avLst/>
          </a:prstGeom>
        </p:spPr>
        <p:txBody>
          <a:bodyPr vert="horz" lIns="68598" tIns="34299" rIns="68598" bIns="3429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2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pPr>
              <a:lnSpc>
                <a:spcPts val="5426"/>
              </a:lnSpc>
            </a:pPr>
            <a:r>
              <a:rPr lang="en-US" dirty="0"/>
              <a:t>London School of Hygiene </a:t>
            </a:r>
            <a:br>
              <a:rPr lang="en-US" dirty="0"/>
            </a:br>
            <a:r>
              <a:rPr lang="en-US" dirty="0"/>
              <a:t>&amp; Tropical Medicine</a:t>
            </a:r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457201" y="3638931"/>
            <a:ext cx="8229600" cy="943221"/>
          </a:xfrm>
          <a:prstGeom prst="rect">
            <a:avLst/>
          </a:prstGeom>
        </p:spPr>
        <p:txBody>
          <a:bodyPr vert="horz" lIns="68598" tIns="34299" rIns="68598" bIns="3429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2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  <a:latin typeface="open sans" charset="0"/>
              </a:rPr>
              <a:t>Improving Health Worldwide</a:t>
            </a:r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457201" y="2067060"/>
            <a:ext cx="8229600" cy="1656925"/>
          </a:xfrm>
          <a:prstGeom prst="rect">
            <a:avLst/>
          </a:prstGeom>
        </p:spPr>
        <p:txBody>
          <a:bodyPr vert="horz" lIns="68598" tIns="34299" rIns="68598" bIns="3429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2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pPr>
              <a:lnSpc>
                <a:spcPts val="5426"/>
              </a:lnSpc>
            </a:pPr>
            <a:r>
              <a:rPr lang="en-US" dirty="0"/>
              <a:t>London School of Hygiene </a:t>
            </a:r>
            <a:br>
              <a:rPr lang="en-US" dirty="0"/>
            </a:br>
            <a:r>
              <a:rPr lang="en-US" dirty="0"/>
              <a:t>&amp; Tropical Medicine</a:t>
            </a:r>
          </a:p>
        </p:txBody>
      </p:sp>
      <p:sp>
        <p:nvSpPr>
          <p:cNvPr id="5" name="Title Placeholder 1"/>
          <p:cNvSpPr txBox="1">
            <a:spLocks/>
          </p:cNvSpPr>
          <p:nvPr/>
        </p:nvSpPr>
        <p:spPr>
          <a:xfrm>
            <a:off x="457201" y="3638931"/>
            <a:ext cx="8229600" cy="943221"/>
          </a:xfrm>
          <a:prstGeom prst="rect">
            <a:avLst/>
          </a:prstGeom>
        </p:spPr>
        <p:txBody>
          <a:bodyPr vert="horz" lIns="68598" tIns="34299" rIns="68598" bIns="3429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2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  <a:latin typeface="open sans" charset="0"/>
              </a:rPr>
              <a:t>Improving Health Worldwide</a:t>
            </a:r>
          </a:p>
        </p:txBody>
      </p:sp>
    </p:spTree>
    <p:extLst>
      <p:ext uri="{BB962C8B-B14F-4D97-AF65-F5344CB8AC3E}">
        <p14:creationId xmlns:p14="http://schemas.microsoft.com/office/powerpoint/2010/main" val="10864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02244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Clifford</dc:creator>
  <cp:lastModifiedBy>Sam Clifford</cp:lastModifiedBy>
  <cp:revision>9</cp:revision>
  <dcterms:created xsi:type="dcterms:W3CDTF">2019-05-15T16:06:42Z</dcterms:created>
  <dcterms:modified xsi:type="dcterms:W3CDTF">2019-06-05T14:53:03Z</dcterms:modified>
</cp:coreProperties>
</file>