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</p:sldIdLst>
  <p:sldSz cx="10080625" cy="16416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2"/>
    <p:restoredTop sz="94694"/>
  </p:normalViewPr>
  <p:slideViewPr>
    <p:cSldViewPr snapToGrid="0">
      <p:cViewPr>
        <p:scale>
          <a:sx n="100" d="100"/>
          <a:sy n="100" d="100"/>
        </p:scale>
        <p:origin x="1976" y="-4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686656"/>
            <a:ext cx="8568531" cy="5715318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8622379"/>
            <a:ext cx="7560469" cy="3963480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17" indent="0" algn="ctr">
              <a:buNone/>
              <a:defRPr sz="2205"/>
            </a:lvl2pPr>
            <a:lvl3pPr marL="1008035" indent="0" algn="ctr">
              <a:buNone/>
              <a:defRPr sz="1984"/>
            </a:lvl3pPr>
            <a:lvl4pPr marL="1512052" indent="0" algn="ctr">
              <a:buNone/>
              <a:defRPr sz="1764"/>
            </a:lvl4pPr>
            <a:lvl5pPr marL="2016069" indent="0" algn="ctr">
              <a:buNone/>
              <a:defRPr sz="1764"/>
            </a:lvl5pPr>
            <a:lvl6pPr marL="2520086" indent="0" algn="ctr">
              <a:buNone/>
              <a:defRPr sz="1764"/>
            </a:lvl6pPr>
            <a:lvl7pPr marL="3024104" indent="0" algn="ctr">
              <a:buNone/>
              <a:defRPr sz="1764"/>
            </a:lvl7pPr>
            <a:lvl8pPr marL="3528121" indent="0" algn="ctr">
              <a:buNone/>
              <a:defRPr sz="1764"/>
            </a:lvl8pPr>
            <a:lvl9pPr marL="4032138" indent="0" algn="ctr">
              <a:buNone/>
              <a:defRPr sz="176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559F-5562-7C46-B618-B79874BB5720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76BB-2EB7-AE43-B5C8-6C4BC5112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20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559F-5562-7C46-B618-B79874BB5720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76BB-2EB7-AE43-B5C8-6C4BC5112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32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874018"/>
            <a:ext cx="2173635" cy="1391208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874018"/>
            <a:ext cx="6394896" cy="1391208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559F-5562-7C46-B618-B79874BB5720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76BB-2EB7-AE43-B5C8-6C4BC5112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26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559F-5562-7C46-B618-B79874BB5720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76BB-2EB7-AE43-B5C8-6C4BC5112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46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4092689"/>
            <a:ext cx="8694539" cy="6828739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10986031"/>
            <a:ext cx="8694539" cy="3591073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shade val="82000"/>
                  </a:schemeClr>
                </a:solidFill>
              </a:defRPr>
            </a:lvl1pPr>
            <a:lvl2pPr marL="504017" indent="0">
              <a:buNone/>
              <a:defRPr sz="2205">
                <a:solidFill>
                  <a:schemeClr val="tx1">
                    <a:shade val="82000"/>
                  </a:schemeClr>
                </a:solidFill>
              </a:defRPr>
            </a:lvl2pPr>
            <a:lvl3pPr marL="1008035" indent="0">
              <a:buNone/>
              <a:defRPr sz="1984">
                <a:solidFill>
                  <a:schemeClr val="tx1">
                    <a:shade val="82000"/>
                  </a:schemeClr>
                </a:solidFill>
              </a:defRPr>
            </a:lvl3pPr>
            <a:lvl4pPr marL="1512052" indent="0">
              <a:buNone/>
              <a:defRPr sz="1764">
                <a:solidFill>
                  <a:schemeClr val="tx1">
                    <a:shade val="82000"/>
                  </a:schemeClr>
                </a:solidFill>
              </a:defRPr>
            </a:lvl4pPr>
            <a:lvl5pPr marL="2016069" indent="0">
              <a:buNone/>
              <a:defRPr sz="1764">
                <a:solidFill>
                  <a:schemeClr val="tx1">
                    <a:shade val="82000"/>
                  </a:schemeClr>
                </a:solidFill>
              </a:defRPr>
            </a:lvl5pPr>
            <a:lvl6pPr marL="2520086" indent="0">
              <a:buNone/>
              <a:defRPr sz="1764">
                <a:solidFill>
                  <a:schemeClr val="tx1">
                    <a:shade val="82000"/>
                  </a:schemeClr>
                </a:solidFill>
              </a:defRPr>
            </a:lvl6pPr>
            <a:lvl7pPr marL="3024104" indent="0">
              <a:buNone/>
              <a:defRPr sz="1764">
                <a:solidFill>
                  <a:schemeClr val="tx1">
                    <a:shade val="82000"/>
                  </a:schemeClr>
                </a:solidFill>
              </a:defRPr>
            </a:lvl7pPr>
            <a:lvl8pPr marL="3528121" indent="0">
              <a:buNone/>
              <a:defRPr sz="1764">
                <a:solidFill>
                  <a:schemeClr val="tx1">
                    <a:shade val="82000"/>
                  </a:schemeClr>
                </a:solidFill>
              </a:defRPr>
            </a:lvl8pPr>
            <a:lvl9pPr marL="4032138" indent="0">
              <a:buNone/>
              <a:defRPr sz="1764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559F-5562-7C46-B618-B79874BB5720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76BB-2EB7-AE43-B5C8-6C4BC5112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27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4370090"/>
            <a:ext cx="4284266" cy="104160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4370090"/>
            <a:ext cx="4284266" cy="104160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559F-5562-7C46-B618-B79874BB5720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76BB-2EB7-AE43-B5C8-6C4BC5112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94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874021"/>
            <a:ext cx="8694539" cy="31730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4024284"/>
            <a:ext cx="4264576" cy="197223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5996523"/>
            <a:ext cx="4264576" cy="88199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4024284"/>
            <a:ext cx="4285579" cy="1972239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5996523"/>
            <a:ext cx="4285579" cy="88199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559F-5562-7C46-B618-B79874BB5720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76BB-2EB7-AE43-B5C8-6C4BC5112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79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559F-5562-7C46-B618-B79874BB5720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76BB-2EB7-AE43-B5C8-6C4BC5112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43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559F-5562-7C46-B618-B79874BB5720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76BB-2EB7-AE43-B5C8-6C4BC5112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01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1094422"/>
            <a:ext cx="3251264" cy="3830479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2363652"/>
            <a:ext cx="5103316" cy="11666240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4924901"/>
            <a:ext cx="3251264" cy="9123989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559F-5562-7C46-B618-B79874BB5720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76BB-2EB7-AE43-B5C8-6C4BC5112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6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1094422"/>
            <a:ext cx="3251264" cy="3830479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2363652"/>
            <a:ext cx="5103316" cy="11666240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4924901"/>
            <a:ext cx="3251264" cy="9123989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3559F-5562-7C46-B618-B79874BB5720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76BB-2EB7-AE43-B5C8-6C4BC5112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4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874021"/>
            <a:ext cx="8694539" cy="3173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4370090"/>
            <a:ext cx="8694539" cy="10416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15215517"/>
            <a:ext cx="2268141" cy="8740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853559F-5562-7C46-B618-B79874BB5720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15215517"/>
            <a:ext cx="3402211" cy="8740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15215517"/>
            <a:ext cx="2268141" cy="8740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94B76BB-2EB7-AE43-B5C8-6C4BC5112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408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8035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9" indent="-252009" algn="l" defTabSz="1008035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26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01B7AA-2241-F76E-A865-016872F22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9" b="99902" l="18066" r="94141">
                        <a14:foregroundMark x1="24023" y1="4492" x2="31543" y2="20410"/>
                        <a14:foregroundMark x1="31543" y1="20410" x2="32520" y2="23730"/>
                        <a14:foregroundMark x1="27344" y1="6445" x2="26367" y2="1953"/>
                        <a14:foregroundMark x1="26367" y1="1953" x2="26953" y2="879"/>
                        <a14:foregroundMark x1="22754" y1="1270" x2="27246" y2="9082"/>
                        <a14:foregroundMark x1="27246" y1="9082" x2="27930" y2="9863"/>
                        <a14:foregroundMark x1="39648" y1="2539" x2="43848" y2="8496"/>
                        <a14:foregroundMark x1="43848" y1="8496" x2="72852" y2="25586"/>
                        <a14:foregroundMark x1="72852" y1="25586" x2="72949" y2="25781"/>
                        <a14:foregroundMark x1="52637" y1="1074" x2="72363" y2="4785"/>
                        <a14:foregroundMark x1="72363" y1="4785" x2="75586" y2="7520"/>
                        <a14:foregroundMark x1="75586" y1="7520" x2="79102" y2="17090"/>
                        <a14:foregroundMark x1="79102" y1="17090" x2="79199" y2="20996"/>
                        <a14:foregroundMark x1="79199" y1="20996" x2="76758" y2="34180"/>
                        <a14:foregroundMark x1="76758" y1="34180" x2="81152" y2="46387"/>
                        <a14:foregroundMark x1="81152" y1="46387" x2="91699" y2="59766"/>
                        <a14:foregroundMark x1="64258" y1="30371" x2="54688" y2="32129"/>
                        <a14:foregroundMark x1="54688" y1="32129" x2="62207" y2="28418"/>
                        <a14:foregroundMark x1="62207" y1="28418" x2="46387" y2="31250"/>
                        <a14:foregroundMark x1="46387" y1="31250" x2="42676" y2="25098"/>
                        <a14:foregroundMark x1="42676" y1="25098" x2="44141" y2="10645"/>
                        <a14:foregroundMark x1="44141" y1="10645" x2="35352" y2="20996"/>
                        <a14:foregroundMark x1="35352" y1="20996" x2="33594" y2="26465"/>
                        <a14:foregroundMark x1="33594" y1="26465" x2="37793" y2="39648"/>
                        <a14:foregroundMark x1="37793" y1="39648" x2="30957" y2="52148"/>
                        <a14:foregroundMark x1="30957" y1="52148" x2="20117" y2="55859"/>
                        <a14:foregroundMark x1="20117" y1="55859" x2="16406" y2="66211"/>
                        <a14:foregroundMark x1="16406" y1="66211" x2="50488" y2="97363"/>
                        <a14:foregroundMark x1="50488" y1="97363" x2="56348" y2="99023"/>
                        <a14:foregroundMark x1="56348" y1="99023" x2="70117" y2="95898"/>
                        <a14:foregroundMark x1="70117" y1="95898" x2="73828" y2="93262"/>
                        <a14:foregroundMark x1="73828" y1="93262" x2="78320" y2="82129"/>
                        <a14:foregroundMark x1="78320" y1="82129" x2="89941" y2="66113"/>
                        <a14:foregroundMark x1="89941" y1="66113" x2="88965" y2="56152"/>
                        <a14:foregroundMark x1="88965" y1="56152" x2="87500" y2="51758"/>
                        <a14:foregroundMark x1="87500" y1="51758" x2="78613" y2="41016"/>
                        <a14:foregroundMark x1="78613" y1="41016" x2="64355" y2="28418"/>
                        <a14:foregroundMark x1="51758" y1="65039" x2="59277" y2="86035"/>
                        <a14:foregroundMark x1="59277" y1="86035" x2="59961" y2="92090"/>
                        <a14:foregroundMark x1="59961" y1="92090" x2="59180" y2="96484"/>
                        <a14:foregroundMark x1="59180" y1="96484" x2="59180" y2="96582"/>
                        <a14:foregroundMark x1="26270" y1="31543" x2="19141" y2="54004"/>
                        <a14:foregroundMark x1="19141" y1="54004" x2="11914" y2="65039"/>
                        <a14:foregroundMark x1="11914" y1="65039" x2="16406" y2="92090"/>
                        <a14:foregroundMark x1="16406" y1="92090" x2="27148" y2="96680"/>
                        <a14:foregroundMark x1="27148" y1="96680" x2="32520" y2="96777"/>
                        <a14:foregroundMark x1="32520" y1="96777" x2="66113" y2="93848"/>
                        <a14:foregroundMark x1="66113" y1="93848" x2="81641" y2="94922"/>
                        <a14:foregroundMark x1="81641" y1="94922" x2="86230" y2="93555"/>
                        <a14:foregroundMark x1="86230" y1="93555" x2="92090" y2="74902"/>
                        <a14:foregroundMark x1="92090" y1="74902" x2="89258" y2="67969"/>
                        <a14:foregroundMark x1="20410" y1="44141" x2="13184" y2="64551"/>
                        <a14:foregroundMark x1="13184" y1="64551" x2="10645" y2="92383"/>
                        <a14:foregroundMark x1="10645" y1="92383" x2="13281" y2="96094"/>
                        <a14:foregroundMark x1="13281" y1="96094" x2="19238" y2="97949"/>
                        <a14:foregroundMark x1="19238" y1="97949" x2="49609" y2="95020"/>
                        <a14:foregroundMark x1="49609" y1="95020" x2="81934" y2="97363"/>
                        <a14:foregroundMark x1="81934" y1="97363" x2="87109" y2="90332"/>
                        <a14:foregroundMark x1="87109" y1="90332" x2="94141" y2="68750"/>
                        <a14:foregroundMark x1="94141" y1="68750" x2="90430" y2="49609"/>
                        <a14:foregroundMark x1="90430" y1="49609" x2="84766" y2="35742"/>
                        <a14:foregroundMark x1="84766" y1="35742" x2="80078" y2="29102"/>
                        <a14:foregroundMark x1="14941" y1="54590" x2="13086" y2="76953"/>
                        <a14:foregroundMark x1="13086" y1="76953" x2="18164" y2="98145"/>
                        <a14:foregroundMark x1="18164" y1="98145" x2="18164" y2="98242"/>
                        <a14:foregroundMark x1="91113" y1="88281" x2="93066" y2="99902"/>
                      </a14:backgroundRemoval>
                    </a14:imgEffect>
                  </a14:imgLayer>
                </a14:imgProps>
              </a:ext>
            </a:extLst>
          </a:blip>
          <a:srcRect l="11866" r="6957"/>
          <a:stretch>
            <a:fillRect/>
          </a:stretch>
        </p:blipFill>
        <p:spPr>
          <a:xfrm>
            <a:off x="0" y="0"/>
            <a:ext cx="10080625" cy="1241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9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93466-853E-1ED0-72F9-F3A13AAAB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417C8-5266-2BA3-D12F-6B6E99250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9" b="99902" l="18066" r="94141">
                        <a14:foregroundMark x1="24023" y1="4492" x2="31543" y2="20410"/>
                        <a14:foregroundMark x1="31543" y1="20410" x2="32520" y2="23730"/>
                        <a14:foregroundMark x1="27344" y1="6445" x2="26367" y2="1953"/>
                        <a14:foregroundMark x1="26367" y1="1953" x2="26953" y2="879"/>
                        <a14:foregroundMark x1="22754" y1="1270" x2="27246" y2="9082"/>
                        <a14:foregroundMark x1="27246" y1="9082" x2="27930" y2="9863"/>
                        <a14:foregroundMark x1="39648" y1="2539" x2="43848" y2="8496"/>
                        <a14:foregroundMark x1="43848" y1="8496" x2="72852" y2="25586"/>
                        <a14:foregroundMark x1="72852" y1="25586" x2="72949" y2="25781"/>
                        <a14:foregroundMark x1="52637" y1="1074" x2="72363" y2="4785"/>
                        <a14:foregroundMark x1="72363" y1="4785" x2="75586" y2="7520"/>
                        <a14:foregroundMark x1="75586" y1="7520" x2="79102" y2="17090"/>
                        <a14:foregroundMark x1="79102" y1="17090" x2="79199" y2="20996"/>
                        <a14:foregroundMark x1="79199" y1="20996" x2="76758" y2="34180"/>
                        <a14:foregroundMark x1="76758" y1="34180" x2="81152" y2="46387"/>
                        <a14:foregroundMark x1="81152" y1="46387" x2="91699" y2="59766"/>
                        <a14:foregroundMark x1="64258" y1="30371" x2="54688" y2="32129"/>
                        <a14:foregroundMark x1="54688" y1="32129" x2="62207" y2="28418"/>
                        <a14:foregroundMark x1="62207" y1="28418" x2="46387" y2="31250"/>
                        <a14:foregroundMark x1="46387" y1="31250" x2="42676" y2="25098"/>
                        <a14:foregroundMark x1="42676" y1="25098" x2="44141" y2="10645"/>
                        <a14:foregroundMark x1="44141" y1="10645" x2="35352" y2="20996"/>
                        <a14:foregroundMark x1="35352" y1="20996" x2="33594" y2="26465"/>
                        <a14:foregroundMark x1="33594" y1="26465" x2="37793" y2="39648"/>
                        <a14:foregroundMark x1="37793" y1="39648" x2="30957" y2="52148"/>
                        <a14:foregroundMark x1="30957" y1="52148" x2="20117" y2="55859"/>
                        <a14:foregroundMark x1="20117" y1="55859" x2="16406" y2="66211"/>
                        <a14:foregroundMark x1="16406" y1="66211" x2="50488" y2="97363"/>
                        <a14:foregroundMark x1="50488" y1="97363" x2="56348" y2="99023"/>
                        <a14:foregroundMark x1="56348" y1="99023" x2="70117" y2="95898"/>
                        <a14:foregroundMark x1="70117" y1="95898" x2="73828" y2="93262"/>
                        <a14:foregroundMark x1="73828" y1="93262" x2="78320" y2="82129"/>
                        <a14:foregroundMark x1="78320" y1="82129" x2="89941" y2="66113"/>
                        <a14:foregroundMark x1="89941" y1="66113" x2="88965" y2="56152"/>
                        <a14:foregroundMark x1="88965" y1="56152" x2="87500" y2="51758"/>
                        <a14:foregroundMark x1="87500" y1="51758" x2="78613" y2="41016"/>
                        <a14:foregroundMark x1="78613" y1="41016" x2="64355" y2="28418"/>
                        <a14:foregroundMark x1="51758" y1="65039" x2="59277" y2="86035"/>
                        <a14:foregroundMark x1="59277" y1="86035" x2="59961" y2="92090"/>
                        <a14:foregroundMark x1="59961" y1="92090" x2="59180" y2="96484"/>
                        <a14:foregroundMark x1="59180" y1="96484" x2="59180" y2="96582"/>
                        <a14:foregroundMark x1="26270" y1="31543" x2="19141" y2="54004"/>
                        <a14:foregroundMark x1="19141" y1="54004" x2="11914" y2="65039"/>
                        <a14:foregroundMark x1="11914" y1="65039" x2="16406" y2="92090"/>
                        <a14:foregroundMark x1="16406" y1="92090" x2="27148" y2="96680"/>
                        <a14:foregroundMark x1="27148" y1="96680" x2="32520" y2="96777"/>
                        <a14:foregroundMark x1="32520" y1="96777" x2="66113" y2="93848"/>
                        <a14:foregroundMark x1="66113" y1="93848" x2="81641" y2="94922"/>
                        <a14:foregroundMark x1="81641" y1="94922" x2="86230" y2="93555"/>
                        <a14:foregroundMark x1="86230" y1="93555" x2="92090" y2="74902"/>
                        <a14:foregroundMark x1="92090" y1="74902" x2="89258" y2="67969"/>
                        <a14:foregroundMark x1="20410" y1="44141" x2="13184" y2="64551"/>
                        <a14:foregroundMark x1="13184" y1="64551" x2="10645" y2="92383"/>
                        <a14:foregroundMark x1="10645" y1="92383" x2="13281" y2="96094"/>
                        <a14:foregroundMark x1="13281" y1="96094" x2="19238" y2="97949"/>
                        <a14:foregroundMark x1="19238" y1="97949" x2="49609" y2="95020"/>
                        <a14:foregroundMark x1="49609" y1="95020" x2="81934" y2="97363"/>
                        <a14:foregroundMark x1="81934" y1="97363" x2="87109" y2="90332"/>
                        <a14:foregroundMark x1="87109" y1="90332" x2="94141" y2="68750"/>
                        <a14:foregroundMark x1="94141" y1="68750" x2="90430" y2="49609"/>
                        <a14:foregroundMark x1="90430" y1="49609" x2="84766" y2="35742"/>
                        <a14:foregroundMark x1="84766" y1="35742" x2="80078" y2="29102"/>
                        <a14:foregroundMark x1="14941" y1="54590" x2="13086" y2="76953"/>
                        <a14:foregroundMark x1="13086" y1="76953" x2="18164" y2="98145"/>
                        <a14:foregroundMark x1="18164" y1="98145" x2="18164" y2="98242"/>
                        <a14:foregroundMark x1="91113" y1="88281" x2="93066" y2="99902"/>
                      </a14:backgroundRemoval>
                    </a14:imgEffect>
                  </a14:imgLayer>
                </a14:imgProps>
              </a:ext>
            </a:extLst>
          </a:blip>
          <a:srcRect l="11866" r="6957"/>
          <a:stretch>
            <a:fillRect/>
          </a:stretch>
        </p:blipFill>
        <p:spPr>
          <a:xfrm rot="10800000">
            <a:off x="0" y="3998196"/>
            <a:ext cx="10080625" cy="1241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3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05891-487E-F980-307D-C9ECAB052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CF2FF0E-2F5E-AE81-48E1-DD1B55D6FCC3}"/>
              </a:ext>
            </a:extLst>
          </p:cNvPr>
          <p:cNvSpPr/>
          <p:nvPr/>
        </p:nvSpPr>
        <p:spPr>
          <a:xfrm>
            <a:off x="3375025" y="11925300"/>
            <a:ext cx="1143000" cy="726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F9880A-B70A-38CA-C6CC-AEE91209DC84}"/>
              </a:ext>
            </a:extLst>
          </p:cNvPr>
          <p:cNvSpPr/>
          <p:nvPr/>
        </p:nvSpPr>
        <p:spPr>
          <a:xfrm>
            <a:off x="5257800" y="11892116"/>
            <a:ext cx="1143000" cy="7267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9CC0BF-B502-FA4D-BBF1-1BCD5B1D908E}"/>
              </a:ext>
            </a:extLst>
          </p:cNvPr>
          <p:cNvSpPr/>
          <p:nvPr/>
        </p:nvSpPr>
        <p:spPr>
          <a:xfrm>
            <a:off x="3848100" y="11925300"/>
            <a:ext cx="200025" cy="7267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6934A2-1B7A-E5BC-1174-AC36C035CF86}"/>
              </a:ext>
            </a:extLst>
          </p:cNvPr>
          <p:cNvSpPr/>
          <p:nvPr/>
        </p:nvSpPr>
        <p:spPr>
          <a:xfrm>
            <a:off x="5727700" y="11892116"/>
            <a:ext cx="200025" cy="7267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31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Macintosh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 Durrant</dc:creator>
  <cp:lastModifiedBy>Jon Durrant</cp:lastModifiedBy>
  <cp:revision>5</cp:revision>
  <dcterms:created xsi:type="dcterms:W3CDTF">2025-10-01T12:18:58Z</dcterms:created>
  <dcterms:modified xsi:type="dcterms:W3CDTF">2025-10-02T09:19:28Z</dcterms:modified>
</cp:coreProperties>
</file>