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6"/>
  </p:notesMasterIdLst>
  <p:sldIdLst>
    <p:sldId id="256" r:id="rId5"/>
    <p:sldId id="2146847054" r:id="rId6"/>
    <p:sldId id="262" r:id="rId7"/>
    <p:sldId id="263" r:id="rId8"/>
    <p:sldId id="2146847058" r:id="rId9"/>
    <p:sldId id="2146847070" r:id="rId10"/>
    <p:sldId id="2146847071" r:id="rId11"/>
    <p:sldId id="2146847057" r:id="rId12"/>
    <p:sldId id="2146847066" r:id="rId13"/>
    <p:sldId id="2146847076" r:id="rId14"/>
    <p:sldId id="2146847060" r:id="rId15"/>
    <p:sldId id="2146847067" r:id="rId16"/>
    <p:sldId id="2146847077" r:id="rId17"/>
    <p:sldId id="2146847078" r:id="rId18"/>
    <p:sldId id="2146847079" r:id="rId19"/>
    <p:sldId id="2146847080" r:id="rId20"/>
    <p:sldId id="2146847081" r:id="rId21"/>
    <p:sldId id="2146847082" r:id="rId22"/>
    <p:sldId id="2146847083" r:id="rId23"/>
    <p:sldId id="2146847084" r:id="rId24"/>
    <p:sldId id="2146847068" r:id="rId25"/>
    <p:sldId id="2146847062" r:id="rId26"/>
    <p:sldId id="2146847061" r:id="rId27"/>
    <p:sldId id="2146847055" r:id="rId28"/>
    <p:sldId id="2146847059" r:id="rId29"/>
    <p:sldId id="2146847069" r:id="rId30"/>
    <p:sldId id="2146847072" r:id="rId31"/>
    <p:sldId id="2146847073" r:id="rId32"/>
    <p:sldId id="2146847074" r:id="rId33"/>
    <p:sldId id="2146847075" r:id="rId34"/>
    <p:sldId id="25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  <a:latin typeface="Arial"/>
                <a:cs typeface="Arial"/>
              </a:rPr>
              <a:t>TRAVEL PLANNER </a:t>
            </a:r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AI agent</a:t>
            </a:r>
            <a:endParaRPr 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</a:t>
            </a:r>
            <a:r>
              <a:rPr lang="en-US" sz="4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FDP</a:t>
            </a:r>
            <a:endParaRPr lang="en-US" sz="4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Faculty Name : Dr. R. Julian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Menezes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Vel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Tech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Rangarajan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Dr.Sagunthala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R&amp;D Institute of Science and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Technology &amp; CSE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128" y="1487034"/>
            <a:ext cx="10058400" cy="475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26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31" y="1614901"/>
            <a:ext cx="10032402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15" y="1455346"/>
            <a:ext cx="10058400" cy="47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4" y="1816113"/>
            <a:ext cx="10058400" cy="44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41" y="1463367"/>
            <a:ext cx="10058400" cy="477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63" y="1301750"/>
            <a:ext cx="9928674" cy="4673600"/>
          </a:xfrm>
        </p:spPr>
      </p:pic>
    </p:spTree>
    <p:extLst>
      <p:ext uri="{BB962C8B-B14F-4D97-AF65-F5344CB8AC3E}">
        <p14:creationId xmlns:p14="http://schemas.microsoft.com/office/powerpoint/2010/main" val="30868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63" y="1528473"/>
            <a:ext cx="10058400" cy="47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707" y="1442584"/>
            <a:ext cx="10058400" cy="476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70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759" y="1528473"/>
            <a:ext cx="10058400" cy="47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663" y="1301750"/>
            <a:ext cx="9928674" cy="4673600"/>
          </a:xfrm>
        </p:spPr>
      </p:pic>
    </p:spTree>
    <p:extLst>
      <p:ext uri="{BB962C8B-B14F-4D97-AF65-F5344CB8AC3E}">
        <p14:creationId xmlns:p14="http://schemas.microsoft.com/office/powerpoint/2010/main" val="3086863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37" y="1528133"/>
            <a:ext cx="10058400" cy="47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3" y="1461380"/>
            <a:ext cx="10058400" cy="473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algn="just"/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Travel Planner Agent streamlines the complexity of trip planning by intelligently combining user preferences, real-time data, and smart recommendations.</a:t>
            </a:r>
          </a:p>
          <a:p>
            <a:pPr marL="305435" indent="-305435" algn="just"/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not only creates optimized itineraries but also manages bookings, tracks budgets, and adapts dynamically to changes like weather or delays.</a:t>
            </a:r>
          </a:p>
          <a:p>
            <a:pPr marL="305435" indent="-305435" algn="just"/>
            <a:r>
              <a:rPr lang="en-US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By acting as a proactive travel companion, it enhances convenience, personalization, and overall travel satisfaction for individuals and groups alike.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</a:t>
            </a:r>
            <a:r>
              <a:rPr lang="en-IN" dirty="0">
                <a:solidFill>
                  <a:schemeClr val="accent1"/>
                </a:solidFill>
              </a:rPr>
              <a:t>Link - https://github.com/DrJulianAI/IBM_FDP.git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0" y="1301750"/>
            <a:ext cx="10784910" cy="5061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026"/>
            <a:ext cx="12192000" cy="5023618"/>
          </a:xfrm>
        </p:spPr>
        <p:txBody>
          <a:bodyPr>
            <a:normAutofit fontScale="85000" lnSpcReduction="20000"/>
          </a:bodyPr>
          <a:lstStyle/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Multilingual Travel </a:t>
            </a:r>
            <a:r>
              <a:rPr lang="en-US" sz="2800" b="1" dirty="0" smtClean="0">
                <a:latin typeface="Calibri"/>
                <a:ea typeface="+mn-lt"/>
                <a:cs typeface="+mn-lt"/>
              </a:rPr>
              <a:t>Support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 </a:t>
            </a:r>
            <a:r>
              <a:rPr lang="en-US" sz="2800" dirty="0">
                <a:latin typeface="Calibri"/>
                <a:ea typeface="+mn-lt"/>
                <a:cs typeface="+mn-lt"/>
              </a:rPr>
              <a:t>– Offer assistance in multiple languages for global travelers.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Voice-Activated Travel </a:t>
            </a:r>
            <a:r>
              <a:rPr lang="en-US" sz="2800" b="1" dirty="0" smtClean="0">
                <a:latin typeface="Calibri"/>
                <a:ea typeface="+mn-lt"/>
                <a:cs typeface="+mn-lt"/>
              </a:rPr>
              <a:t>Assistant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 </a:t>
            </a:r>
            <a:r>
              <a:rPr lang="en-US" sz="2800" dirty="0">
                <a:latin typeface="Calibri"/>
                <a:ea typeface="+mn-lt"/>
                <a:cs typeface="+mn-lt"/>
              </a:rPr>
              <a:t>– Enable natural conversation and hands-free trip planning via mobile or smart speakers.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Immersive AR/VR </a:t>
            </a:r>
            <a:r>
              <a:rPr lang="en-US" sz="2800" b="1" dirty="0" smtClean="0">
                <a:latin typeface="Calibri"/>
                <a:ea typeface="+mn-lt"/>
                <a:cs typeface="+mn-lt"/>
              </a:rPr>
              <a:t>Previews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 </a:t>
            </a:r>
            <a:r>
              <a:rPr lang="en-US" sz="2800" dirty="0">
                <a:latin typeface="Calibri"/>
                <a:ea typeface="+mn-lt"/>
                <a:cs typeface="+mn-lt"/>
              </a:rPr>
              <a:t>– Let users explore destinations virtually before booking.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Integration with Smart </a:t>
            </a:r>
            <a:r>
              <a:rPr lang="en-US" sz="2800" b="1" dirty="0" err="1" smtClean="0">
                <a:latin typeface="Calibri"/>
                <a:ea typeface="+mn-lt"/>
                <a:cs typeface="+mn-lt"/>
              </a:rPr>
              <a:t>Wearables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 </a:t>
            </a:r>
            <a:r>
              <a:rPr lang="en-US" sz="2800" dirty="0">
                <a:latin typeface="Calibri"/>
                <a:ea typeface="+mn-lt"/>
                <a:cs typeface="+mn-lt"/>
              </a:rPr>
              <a:t>– Deliver real-time alerts (gate changes, weather updates) directly to 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smart watches </a:t>
            </a:r>
            <a:r>
              <a:rPr lang="en-US" sz="2800" dirty="0">
                <a:latin typeface="Calibri"/>
                <a:ea typeface="+mn-lt"/>
                <a:cs typeface="+mn-lt"/>
              </a:rPr>
              <a:t>or AR glasses.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Sustainability-Aware </a:t>
            </a:r>
            <a:r>
              <a:rPr lang="en-US" sz="2800" b="1" dirty="0" smtClean="0">
                <a:latin typeface="Calibri"/>
                <a:ea typeface="+mn-lt"/>
                <a:cs typeface="+mn-lt"/>
              </a:rPr>
              <a:t>Planning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 </a:t>
            </a:r>
            <a:r>
              <a:rPr lang="en-US" sz="2800" dirty="0">
                <a:latin typeface="Calibri"/>
                <a:ea typeface="+mn-lt"/>
                <a:cs typeface="+mn-lt"/>
              </a:rPr>
              <a:t>– Suggest eco-friendly travel options and carbon footprint tracking.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Partnerships with Travel </a:t>
            </a:r>
            <a:r>
              <a:rPr lang="en-US" sz="2800" b="1" dirty="0" smtClean="0">
                <a:latin typeface="Calibri"/>
                <a:ea typeface="+mn-lt"/>
                <a:cs typeface="+mn-lt"/>
              </a:rPr>
              <a:t>Ecosystem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 </a:t>
            </a:r>
            <a:r>
              <a:rPr lang="en-US" sz="2800" dirty="0">
                <a:latin typeface="Calibri"/>
                <a:ea typeface="+mn-lt"/>
                <a:cs typeface="+mn-lt"/>
              </a:rPr>
              <a:t>– Deep integration with airlines, hotels, and local tourism boards for direct booking and exclusive offers.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AI-Powered Travel </a:t>
            </a:r>
            <a:r>
              <a:rPr lang="en-US" sz="2800" b="1" dirty="0" smtClean="0">
                <a:latin typeface="Calibri"/>
                <a:ea typeface="+mn-lt"/>
                <a:cs typeface="+mn-lt"/>
              </a:rPr>
              <a:t>Communities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 </a:t>
            </a:r>
            <a:r>
              <a:rPr lang="en-US" sz="2800" dirty="0">
                <a:latin typeface="Calibri"/>
                <a:ea typeface="+mn-lt"/>
                <a:cs typeface="+mn-lt"/>
              </a:rPr>
              <a:t>– Enable group itineraries, shared experiences, and peer recommendations among like-minded travelers.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18" y="1301750"/>
            <a:ext cx="10546915" cy="50113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E3FB003-5AFE-788D-7F20-F89D1B1AA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441789-AFC6-4624-BF4F-0FE8ACD5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11" y="1301750"/>
            <a:ext cx="10597018" cy="5048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976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E3FB003-5AFE-788D-7F20-F89D1B1AA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441789-AFC6-4624-BF4F-0FE8ACD5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984" y="1301750"/>
            <a:ext cx="10634597" cy="5073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026"/>
            <a:ext cx="12192000" cy="5023618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4000" b="1" dirty="0" smtClean="0">
                <a:latin typeface="Calibri"/>
                <a:ea typeface="+mn-lt"/>
                <a:cs typeface="+mn-lt"/>
              </a:rPr>
              <a:t>Problem:-</a:t>
            </a:r>
            <a:endParaRPr lang="en-US" sz="4000" b="1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Trip planning is time-consuming and fragmented across multiple platforms (flights, hotels, maps, weather, and activities).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Travelers face unexpected disruptions (delays, cancellations, bad weather) with little real-time support.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Generic itineraries fail to match individual preferences, budgets, or group needs.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Problem – Solution – Impact Summary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3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026"/>
            <a:ext cx="12192000" cy="5023618"/>
          </a:xfrm>
        </p:spPr>
        <p:txBody>
          <a:bodyPr>
            <a:normAutofit fontScale="70000" lnSpcReduction="20000"/>
          </a:bodyPr>
          <a:lstStyle/>
          <a:p>
            <a:pPr marL="305435" indent="-305435"/>
            <a:r>
              <a:rPr lang="en-US" sz="5700" b="1" dirty="0">
                <a:latin typeface="Calibri"/>
                <a:ea typeface="+mn-lt"/>
                <a:cs typeface="+mn-lt"/>
              </a:rPr>
              <a:t>Solution – Travel Planner </a:t>
            </a:r>
            <a:r>
              <a:rPr lang="en-US" sz="5700" b="1" dirty="0" smtClean="0">
                <a:latin typeface="Calibri"/>
                <a:ea typeface="+mn-lt"/>
                <a:cs typeface="+mn-lt"/>
              </a:rPr>
              <a:t>Agent:</a:t>
            </a:r>
            <a:endParaRPr lang="en-US" sz="5700" b="1" dirty="0">
              <a:latin typeface="Calibri"/>
              <a:ea typeface="+mn-lt"/>
              <a:cs typeface="+mn-lt"/>
            </a:endParaRPr>
          </a:p>
          <a:p>
            <a:pPr marL="305435" indent="-305435" algn="just"/>
            <a:r>
              <a:rPr lang="en-US" sz="4000" dirty="0">
                <a:latin typeface="Calibri"/>
                <a:ea typeface="+mn-lt"/>
                <a:cs typeface="+mn-lt"/>
              </a:rPr>
              <a:t>An AI-powered assistant built on IBM Granite + IBM Cloud Lite Services.</a:t>
            </a:r>
          </a:p>
          <a:p>
            <a:pPr marL="305435" indent="-305435" algn="just"/>
            <a:r>
              <a:rPr lang="en-US" sz="4000" dirty="0">
                <a:latin typeface="Calibri"/>
                <a:ea typeface="+mn-lt"/>
                <a:cs typeface="+mn-lt"/>
              </a:rPr>
              <a:t>Creates personalized itineraries based on user preferences, budgets, and constraints.</a:t>
            </a:r>
          </a:p>
          <a:p>
            <a:pPr marL="305435" indent="-305435" algn="just"/>
            <a:r>
              <a:rPr lang="en-US" sz="4000" dirty="0">
                <a:latin typeface="Calibri"/>
                <a:ea typeface="+mn-lt"/>
                <a:cs typeface="+mn-lt"/>
              </a:rPr>
              <a:t>Integrates real-time data (weather, maps, bookings, alerts) for adaptive travel planning.</a:t>
            </a:r>
          </a:p>
          <a:p>
            <a:pPr marL="305435" indent="-305435" algn="just"/>
            <a:r>
              <a:rPr lang="en-US" sz="4000" dirty="0">
                <a:latin typeface="Calibri"/>
                <a:ea typeface="+mn-lt"/>
                <a:cs typeface="+mn-lt"/>
              </a:rPr>
              <a:t>Provides a collaborative platform for groups, managing conflicts and merging preferences.</a:t>
            </a:r>
          </a:p>
          <a:p>
            <a:pPr marL="305435" indent="-305435" algn="just"/>
            <a:r>
              <a:rPr lang="en-US" sz="4000" dirty="0">
                <a:latin typeface="Calibri"/>
                <a:ea typeface="+mn-lt"/>
                <a:cs typeface="+mn-lt"/>
              </a:rPr>
              <a:t>Acts as a proactive travel concierge — not just planning trips, but optimizing them on the go.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Problem – Solution – Impact Summary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298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37632"/>
            <a:ext cx="12191999" cy="5025382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Calibri"/>
                <a:ea typeface="+mn-lt"/>
                <a:cs typeface="+mn-lt"/>
              </a:rPr>
              <a:t>A Travel Planner Agent is an AI-powered assistant that helps users plan trips efficiently and intelligently. </a:t>
            </a:r>
            <a:endParaRPr lang="en-US" sz="2800" dirty="0" smtClean="0">
              <a:latin typeface="Calibri"/>
              <a:ea typeface="+mn-lt"/>
              <a:cs typeface="+mn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ea typeface="+mn-lt"/>
                <a:cs typeface="+mn-lt"/>
              </a:rPr>
              <a:t>It </a:t>
            </a:r>
            <a:r>
              <a:rPr lang="en-US" sz="2800" dirty="0">
                <a:latin typeface="Calibri"/>
                <a:ea typeface="+mn-lt"/>
                <a:cs typeface="+mn-lt"/>
              </a:rPr>
              <a:t>uses real-time data to suggest destinations, build itineraries, and recommend transport and accommodation options. </a:t>
            </a:r>
            <a:endParaRPr lang="en-US" sz="2800" dirty="0" smtClean="0">
              <a:latin typeface="Calibri"/>
              <a:ea typeface="+mn-lt"/>
              <a:cs typeface="+mn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ea typeface="+mn-lt"/>
                <a:cs typeface="+mn-lt"/>
              </a:rPr>
              <a:t>By </a:t>
            </a:r>
            <a:r>
              <a:rPr lang="en-US" sz="2800" dirty="0">
                <a:latin typeface="Calibri"/>
                <a:ea typeface="+mn-lt"/>
                <a:cs typeface="+mn-lt"/>
              </a:rPr>
              <a:t>understanding user preferences, budgets, and constraints, it tailors personalized travel plans.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Calibri"/>
                <a:ea typeface="+mn-lt"/>
                <a:cs typeface="+mn-lt"/>
              </a:rPr>
              <a:t>Integrated with maps, weather updates, and local guides, it ensures a smooth travel experience. </a:t>
            </a:r>
            <a:endParaRPr lang="en-US" sz="2800" dirty="0" smtClean="0">
              <a:latin typeface="Calibri"/>
              <a:ea typeface="+mn-lt"/>
              <a:cs typeface="+mn-lt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latin typeface="Calibri"/>
                <a:ea typeface="+mn-lt"/>
                <a:cs typeface="+mn-lt"/>
              </a:rPr>
              <a:t>The </a:t>
            </a:r>
            <a:r>
              <a:rPr lang="en-US" sz="2800" dirty="0">
                <a:latin typeface="Calibri"/>
                <a:ea typeface="+mn-lt"/>
                <a:cs typeface="+mn-lt"/>
              </a:rPr>
              <a:t>agent can also manage bookings, alert users to changes, and optimize schedules on the go. This smart assistant transforms complex travel planning into a seamless, </a:t>
            </a:r>
            <a:r>
              <a:rPr lang="en-US" sz="2800" dirty="0" smtClean="0">
                <a:latin typeface="Calibri"/>
                <a:ea typeface="+mn-lt"/>
                <a:cs typeface="+mn-lt"/>
              </a:rPr>
              <a:t>enjoyable process</a:t>
            </a:r>
            <a:r>
              <a:rPr lang="en-US" sz="2800" dirty="0">
                <a:latin typeface="Calibri"/>
                <a:ea typeface="+mn-lt"/>
                <a:cs typeface="+mn-lt"/>
              </a:rPr>
              <a:t>.</a:t>
            </a:r>
            <a:r>
              <a:rPr lang="en-US" sz="2800" dirty="0">
                <a:latin typeface="Calibri"/>
                <a:ea typeface="Calibri"/>
                <a:cs typeface="Calibri"/>
              </a:rPr>
              <a:t/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026"/>
            <a:ext cx="12192000" cy="5023618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4000" b="1" dirty="0" smtClean="0">
                <a:latin typeface="Calibri"/>
                <a:ea typeface="+mn-lt"/>
                <a:cs typeface="+mn-lt"/>
              </a:rPr>
              <a:t>Impact:</a:t>
            </a:r>
            <a:endParaRPr lang="en-US" sz="4000" b="1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For </a:t>
            </a:r>
            <a:r>
              <a:rPr lang="en-US" sz="2800" dirty="0">
                <a:latin typeface="Calibri"/>
                <a:ea typeface="+mn-lt"/>
                <a:cs typeface="+mn-lt"/>
              </a:rPr>
              <a:t>Travelers: Hassle-free, customized, and reliable trip planning.</a:t>
            </a:r>
          </a:p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For </a:t>
            </a:r>
            <a:r>
              <a:rPr lang="en-US" sz="2800" dirty="0">
                <a:latin typeface="Calibri"/>
                <a:ea typeface="+mn-lt"/>
                <a:cs typeface="+mn-lt"/>
              </a:rPr>
              <a:t>Businesses: Travel agencies, corporates, and tourism providers gain efficiency and new engagement channels.</a:t>
            </a:r>
          </a:p>
          <a:p>
            <a:pPr marL="305435" indent="-305435"/>
            <a:r>
              <a:rPr lang="en-US" sz="2800" dirty="0" smtClean="0">
                <a:latin typeface="Calibri"/>
                <a:ea typeface="+mn-lt"/>
                <a:cs typeface="+mn-lt"/>
              </a:rPr>
              <a:t>For </a:t>
            </a:r>
            <a:r>
              <a:rPr lang="en-US" sz="2800" dirty="0">
                <a:latin typeface="Calibri"/>
                <a:ea typeface="+mn-lt"/>
                <a:cs typeface="+mn-lt"/>
              </a:rPr>
              <a:t>Communities: Promotes sustainable tourism by suggesting eco-friendly options and hidden local gems.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Problem – Solution – Impact Summary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3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>
              <a:buFont typeface="Wingdings" pitchFamily="2" charset="2"/>
              <a:buChar char="q"/>
            </a:pPr>
            <a:r>
              <a:rPr lang="en-US" sz="2800" b="1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</a:t>
            </a:r>
            <a:r>
              <a:rPr lang="en-US" sz="28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latin typeface="Calibri" pitchFamily="34" charset="0"/>
                <a:cs typeface="Calibri" pitchFamily="34" charset="0"/>
              </a:rPr>
              <a:t>IBM Cloud </a:t>
            </a:r>
            <a:r>
              <a:rPr lang="en-IN" sz="2800" b="1" dirty="0" err="1">
                <a:latin typeface="Calibri" pitchFamily="34" charset="0"/>
                <a:cs typeface="Calibri" pitchFamily="34" charset="0"/>
              </a:rPr>
              <a:t>Watsonx</a:t>
            </a:r>
            <a:r>
              <a:rPr lang="en-IN" sz="2800" b="1" dirty="0">
                <a:latin typeface="Calibri" pitchFamily="34" charset="0"/>
                <a:cs typeface="Calibri" pitchFamily="34" charset="0"/>
              </a:rPr>
              <a:t> AI Studio</a:t>
            </a:r>
          </a:p>
          <a:p>
            <a:pPr marL="305435" indent="-305435"/>
            <a:r>
              <a:rPr lang="en-IN" sz="2800" b="1" dirty="0">
                <a:latin typeface="Calibri" pitchFamily="34" charset="0"/>
                <a:cs typeface="Calibri" pitchFamily="34" charset="0"/>
              </a:rPr>
              <a:t>IBM Cloud </a:t>
            </a:r>
            <a:r>
              <a:rPr lang="en-IN" sz="2800" b="1" dirty="0" err="1">
                <a:latin typeface="Calibri" pitchFamily="34" charset="0"/>
                <a:cs typeface="Calibri" pitchFamily="34" charset="0"/>
              </a:rPr>
              <a:t>Watsonx</a:t>
            </a:r>
            <a:r>
              <a:rPr lang="en-IN" sz="2800" b="1" dirty="0">
                <a:latin typeface="Calibri" pitchFamily="34" charset="0"/>
                <a:cs typeface="Calibri" pitchFamily="34" charset="0"/>
              </a:rPr>
              <a:t> AI runtime</a:t>
            </a:r>
          </a:p>
          <a:p>
            <a:pPr marL="305435" indent="-305435"/>
            <a:r>
              <a:rPr lang="en-IN" sz="2800" b="1" dirty="0">
                <a:latin typeface="Calibri" pitchFamily="34" charset="0"/>
                <a:cs typeface="Calibri" pitchFamily="34" charset="0"/>
              </a:rPr>
              <a:t>IBM Cloud Agent Lab</a:t>
            </a:r>
          </a:p>
          <a:p>
            <a:pPr marL="305435" indent="-305435"/>
            <a:r>
              <a:rPr lang="en-IN" sz="2800" b="1" dirty="0">
                <a:latin typeface="Calibri" pitchFamily="34" charset="0"/>
                <a:cs typeface="Calibri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b="1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This Travel Planner Agent transforms trip planning into a personalized, intelligent, and proactive experience. Beyond simply suggesting destinations, it acts as a real-time travel concierge, adapting to changes and optimizing every detail on the go.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Unique features</a:t>
            </a:r>
            <a:r>
              <a:rPr lang="en-US" sz="2800" b="1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:-</a:t>
            </a:r>
            <a:endParaRPr lang="en-US" sz="2800" b="1" dirty="0">
              <a:solidFill>
                <a:srgbClr val="0F0F0F"/>
              </a:solidFill>
              <a:latin typeface="Calibri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Dynamic Itinerary Optimization</a:t>
            </a:r>
            <a:r>
              <a:rPr lang="en-US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 – Reacts instantly to weather, traffic, or flight delays and auto-adjusts schedules to keep trips smooth.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Hyper-Personalized Recommendations</a:t>
            </a:r>
            <a:r>
              <a:rPr lang="en-US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 – Learns from user behavior and preferences (budget, activities, comfort level) to suggest unique, offbeat experiences rather than generic lists.</a:t>
            </a:r>
          </a:p>
          <a:p>
            <a:pPr marL="0" indent="0" algn="just">
              <a:buNone/>
            </a:pPr>
            <a:r>
              <a:rPr lang="en-US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Budget-Aware Smart Planning</a:t>
            </a:r>
            <a:r>
              <a:rPr lang="en-US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 – Tracks expenses against a live budget and proposes alternatives (cheaper flights, better hotel deals) without compromising user preferences</a:t>
            </a:r>
            <a:r>
              <a:rPr lang="en-US" sz="2800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.</a:t>
            </a:r>
            <a:endParaRPr lang="en-US" sz="2800" dirty="0">
              <a:solidFill>
                <a:srgbClr val="0F0F0F"/>
              </a:solidFill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2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Augmented </a:t>
            </a:r>
            <a:r>
              <a:rPr lang="en-US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Local Insights</a:t>
            </a:r>
            <a:r>
              <a:rPr lang="en-US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 – Integrates real-time maps, curated guides, and cultural highlights so travelers experience the “hidden gems” of each destination.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Booking &amp; Alerts Integration</a:t>
            </a:r>
            <a:r>
              <a:rPr lang="en-US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 – Proactively manages bookings, monitors cancellations or delays, and notifies users with alternatives before problems disrupt the trip.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Collaborative Trip Planning</a:t>
            </a:r>
            <a:r>
              <a:rPr lang="en-US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 – Enables group travel by merging preferences of multiple travelers, resolving conflicts (e.g., one loves museums, another prefers food tours) into a balanced itinerary.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Seamless Multimodal Experience</a:t>
            </a:r>
            <a:r>
              <a:rPr lang="en-US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 – Accessible via chat, voice, and mobile web, ensuring continuity across devices and travel phases.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2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026"/>
            <a:ext cx="12192000" cy="5073722"/>
          </a:xfrm>
        </p:spPr>
        <p:txBody>
          <a:bodyPr>
            <a:normAutofit fontScale="77500" lnSpcReduction="20000"/>
          </a:bodyPr>
          <a:lstStyle/>
          <a:p>
            <a:pPr marL="305435" indent="-305435"/>
            <a:r>
              <a:rPr lang="en-US" sz="2800" b="1" dirty="0" smtClean="0">
                <a:latin typeface="Calibri"/>
                <a:ea typeface="+mn-lt"/>
                <a:cs typeface="+mn-lt"/>
              </a:rPr>
              <a:t>Individual </a:t>
            </a:r>
            <a:r>
              <a:rPr lang="en-US" sz="2800" b="1" dirty="0">
                <a:latin typeface="Calibri"/>
                <a:ea typeface="+mn-lt"/>
                <a:cs typeface="+mn-lt"/>
              </a:rPr>
              <a:t>Travelers</a:t>
            </a:r>
            <a:r>
              <a:rPr lang="en-US" sz="2800" dirty="0">
                <a:latin typeface="Calibri"/>
                <a:ea typeface="+mn-lt"/>
                <a:cs typeface="+mn-lt"/>
              </a:rPr>
              <a:t> – Solo explorers seeking personalized, hassle-free trip planning.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Families &amp; Group Travelers</a:t>
            </a:r>
            <a:r>
              <a:rPr lang="en-US" sz="2800" dirty="0">
                <a:latin typeface="Calibri"/>
                <a:ea typeface="+mn-lt"/>
                <a:cs typeface="+mn-lt"/>
              </a:rPr>
              <a:t> – Users who need collaborative trip planning that balances diverse preferences.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Business Travelers</a:t>
            </a:r>
            <a:r>
              <a:rPr lang="en-US" sz="2800" dirty="0">
                <a:latin typeface="Calibri"/>
                <a:ea typeface="+mn-lt"/>
                <a:cs typeface="+mn-lt"/>
              </a:rPr>
              <a:t> – Professionals requiring optimized schedules, reliable bookings, and real-time alerts for meetings/conferences.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Travel Enthusiasts &amp; Bloggers</a:t>
            </a:r>
            <a:r>
              <a:rPr lang="en-US" sz="2800" dirty="0">
                <a:latin typeface="Calibri"/>
                <a:ea typeface="+mn-lt"/>
                <a:cs typeface="+mn-lt"/>
              </a:rPr>
              <a:t> – Content creators who want unique, curated local experiences and streamlined itineraries.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Corporate Travel Desks &amp; Agencies</a:t>
            </a:r>
            <a:r>
              <a:rPr lang="en-US" sz="2800" dirty="0">
                <a:latin typeface="Calibri"/>
                <a:ea typeface="+mn-lt"/>
                <a:cs typeface="+mn-lt"/>
              </a:rPr>
              <a:t> – Teams managing employee travel, looking for cost-effective, automated planning solutions.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Educational/Student Travel Programs</a:t>
            </a:r>
            <a:r>
              <a:rPr lang="en-US" sz="2800" dirty="0">
                <a:latin typeface="Calibri"/>
                <a:ea typeface="+mn-lt"/>
                <a:cs typeface="+mn-lt"/>
              </a:rPr>
              <a:t> – Universities or institutions organizing study tours, exchange programs, or cultural trips.</a:t>
            </a:r>
          </a:p>
          <a:p>
            <a:pPr marL="305435" indent="-305435"/>
            <a:r>
              <a:rPr lang="en-US" sz="2800" b="1" dirty="0">
                <a:latin typeface="Calibri"/>
                <a:ea typeface="+mn-lt"/>
                <a:cs typeface="+mn-lt"/>
              </a:rPr>
              <a:t>Tour Operators &amp; Hospitality Providers</a:t>
            </a:r>
            <a:r>
              <a:rPr lang="en-US" sz="2800" dirty="0">
                <a:latin typeface="Calibri"/>
                <a:ea typeface="+mn-lt"/>
                <a:cs typeface="+mn-lt"/>
              </a:rPr>
              <a:t> – Businesses that can integrate with the agent to offer smarter packages and targeted recommendations.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124" y="1405480"/>
            <a:ext cx="10058400" cy="47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fadb41d3-f9cb-40fb-903c-8cacaba95bb5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b30265f8-c5e2-4918-b4a1-b977299ca3e2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163</TotalTime>
  <Words>940</Words>
  <Application>Microsoft Office PowerPoint</Application>
  <PresentationFormat>Custom</PresentationFormat>
  <Paragraphs>95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DividendVTI</vt:lpstr>
      <vt:lpstr>TRAVEL PLANNER AI agent</vt:lpstr>
      <vt:lpstr>OUTLINE</vt:lpstr>
      <vt:lpstr>Problem Statement</vt:lpstr>
      <vt:lpstr>Technology  used</vt:lpstr>
      <vt:lpstr>IBM cloud services used</vt:lpstr>
      <vt:lpstr>Wow factors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Results</vt:lpstr>
      <vt:lpstr>Conclusion</vt:lpstr>
      <vt:lpstr>GitHub Link - https://github.com/DrJulianAI/IBM_FDP.git</vt:lpstr>
      <vt:lpstr>PowerPoint Presentation</vt:lpstr>
      <vt:lpstr>IBM Certifications</vt:lpstr>
      <vt:lpstr>IBM Certifications</vt:lpstr>
      <vt:lpstr>IBM Certifications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STUDENT</cp:lastModifiedBy>
  <cp:revision>158</cp:revision>
  <dcterms:created xsi:type="dcterms:W3CDTF">2021-05-26T16:50:10Z</dcterms:created>
  <dcterms:modified xsi:type="dcterms:W3CDTF">2025-08-21T08:07:48Z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