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88" d="100"/>
          <a:sy n="88" d="100"/>
        </p:scale>
        <p:origin x="184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82A71-AE9A-86D5-65E7-9D0927F3D2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897C3-9F5B-12C3-665E-7F83A0C79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958AF-D796-E161-6294-7F4DBE06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EB3A-527F-B34B-8F27-E12FFDDA82EB}" type="datetimeFigureOut">
              <a:rPr lang="en-SE" smtClean="0"/>
              <a:t>2023-06-19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0950E-0860-21A7-E816-8CA3D0BB5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B01FF-1811-C46D-A0F5-95730256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3F6-DDD4-9746-98E7-9B5E476611B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57977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09A30-A7A9-0253-A4B3-4A2B5666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1C66C-53D6-0FFE-D1B7-8143E22433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1DFFD-3AE5-2D26-37BB-F1B18A3C0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EB3A-527F-B34B-8F27-E12FFDDA82EB}" type="datetimeFigureOut">
              <a:rPr lang="en-SE" smtClean="0"/>
              <a:t>2023-06-19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0CB70-C765-61D8-253F-684A98F9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1952F-BB4A-5985-8D5D-3BC0D27E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3F6-DDD4-9746-98E7-9B5E476611B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8942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96F44-2DCF-DAFB-9DA3-CF66DE891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4CD93A-04BB-7DE1-D002-B97396A6D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20380-9B5A-69A8-4F1F-0B969A9A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EB3A-527F-B34B-8F27-E12FFDDA82EB}" type="datetimeFigureOut">
              <a:rPr lang="en-SE" smtClean="0"/>
              <a:t>2023-06-19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FF3D3-B342-AB2D-8D19-597C8372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4B563-5CC4-0572-0141-902C8F34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3F6-DDD4-9746-98E7-9B5E476611B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5333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CDB63-0631-E6A0-C91D-EF6167B3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246F7-0600-28D3-F4FB-7C40BBEA7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C85A4-2D93-5354-C818-48249C6A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EB3A-527F-B34B-8F27-E12FFDDA82EB}" type="datetimeFigureOut">
              <a:rPr lang="en-SE" smtClean="0"/>
              <a:t>2023-06-19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65304-FAF3-B3B4-4CDC-E4E597BC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B6EF-09AE-EAE8-728E-D969CBC43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3F6-DDD4-9746-98E7-9B5E476611B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058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29939-BDF3-3360-E587-80FECB32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772B3-63AB-8A4B-8648-EC5C3DA82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775E3-81AE-5EF4-F17A-5298DFA5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EB3A-527F-B34B-8F27-E12FFDDA82EB}" type="datetimeFigureOut">
              <a:rPr lang="en-SE" smtClean="0"/>
              <a:t>2023-06-19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5A10-B490-56F3-A0FA-EADF2AA3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CBF29-B190-566B-5C59-D4E7866C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3F6-DDD4-9746-98E7-9B5E476611B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18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3DF22-21FB-FB76-70E7-2EF43626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9A43-FB0A-4F08-96CA-02CC955C3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CD6ED7-9EE4-B07C-4D47-267A2A7BA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4D8AB-4984-C082-6A98-FFD0ABBB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EB3A-527F-B34B-8F27-E12FFDDA82EB}" type="datetimeFigureOut">
              <a:rPr lang="en-SE" smtClean="0"/>
              <a:t>2023-06-19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609DD-DB2B-9E0E-1CE2-1190807E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A72CB-1ED8-46C7-6250-66BFDD2C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3F6-DDD4-9746-98E7-9B5E476611B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3234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667EB-3364-ADEA-0C92-62FE91D0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5CEBB-CA7D-F108-E4A8-308B0F07B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5D343-3016-15D6-E50F-EA3E6BBB0D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8EEB8-C134-AD37-8894-98DB47F54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77EAD-6883-E4E6-F8BD-3E3548ED9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67E0EF-7E01-FC9A-DB5B-482EBEF2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EB3A-527F-B34B-8F27-E12FFDDA82EB}" type="datetimeFigureOut">
              <a:rPr lang="en-SE" smtClean="0"/>
              <a:t>2023-06-19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153FA6-71A5-F4E0-F0FD-B9707BF7B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8F09B2-56F9-48EE-6FDD-9EB6F98B3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3F6-DDD4-9746-98E7-9B5E476611B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192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4B8A6-1B75-B5A3-FEE3-65869457C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543E13-D1FB-7AD6-054E-ED6D2F7C2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EB3A-527F-B34B-8F27-E12FFDDA82EB}" type="datetimeFigureOut">
              <a:rPr lang="en-SE" smtClean="0"/>
              <a:t>2023-06-19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94EE9-293A-4742-48BD-0A2BF8EEA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CB15C-B8BD-FD48-4E8A-5F2D6E98D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3F6-DDD4-9746-98E7-9B5E476611B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711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53323-C0DB-0697-16B2-D0F7C0A4A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EB3A-527F-B34B-8F27-E12FFDDA82EB}" type="datetimeFigureOut">
              <a:rPr lang="en-SE" smtClean="0"/>
              <a:t>2023-06-19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3D766-AB44-553A-63AA-C67531112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93DAA-02FB-C18E-E8F2-E37ED11C7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3F6-DDD4-9746-98E7-9B5E476611B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2741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21AE9-4F0B-E56C-BCA0-D2CE9FBF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113E-5D55-0A65-ED80-9C7AF2A2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BB356-2806-BB19-20B7-B7CC8DCD3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5E93E-9083-5E2D-79D6-8664C4F17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EB3A-527F-B34B-8F27-E12FFDDA82EB}" type="datetimeFigureOut">
              <a:rPr lang="en-SE" smtClean="0"/>
              <a:t>2023-06-19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AFDE5-CECF-BDBE-E1C4-0BE2CCB6F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550C2-3A3D-C637-8CB7-7401D01E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3F6-DDD4-9746-98E7-9B5E476611B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953780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23E6-0C25-55E4-543F-179C95136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97D8DF-D48A-EB43-2F3E-2B656E6C2D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B37EE-00C4-C9AC-6ED7-19D078CD39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B133C-994B-2647-FF33-755A0192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3EB3A-527F-B34B-8F27-E12FFDDA82EB}" type="datetimeFigureOut">
              <a:rPr lang="en-SE" smtClean="0"/>
              <a:t>2023-06-19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B1822-13D4-6968-304E-A7D7DF7BB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45233F-5E89-EA36-9082-0549E87D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86A3F6-DDD4-9746-98E7-9B5E476611B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040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61A12-5942-78D4-289B-14C4E345E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8B505-8B83-7A89-4CDA-607A8B32F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AAD03-15D3-FBA2-4A92-533E070C1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3EB3A-527F-B34B-8F27-E12FFDDA82EB}" type="datetimeFigureOut">
              <a:rPr lang="en-SE" smtClean="0"/>
              <a:t>2023-06-19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3F069-20F1-F15B-4E4C-6DEA27747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D73CB-3871-264D-7AE2-9953AF6D60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6A3F6-DDD4-9746-98E7-9B5E476611B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80137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6C86B1-803A-1DE2-CB52-F6E39E495B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919"/>
          <a:stretch/>
        </p:blipFill>
        <p:spPr>
          <a:xfrm>
            <a:off x="491672" y="730250"/>
            <a:ext cx="4733471" cy="539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B2EC3A-901D-0122-983C-34EBC2091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328" y="730250"/>
            <a:ext cx="6477000" cy="5397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0444D70-C1D7-5F2E-EE7E-A5D773C79819}"/>
              </a:ext>
            </a:extLst>
          </p:cNvPr>
          <p:cNvSpPr txBox="1"/>
          <p:nvPr/>
        </p:nvSpPr>
        <p:spPr>
          <a:xfrm>
            <a:off x="1146629" y="449943"/>
            <a:ext cx="329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PCA axis 1 and 2 – with clones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B9A36D-AE60-D74C-6CF7-8997F5632621}"/>
              </a:ext>
            </a:extLst>
          </p:cNvPr>
          <p:cNvSpPr txBox="1"/>
          <p:nvPr/>
        </p:nvSpPr>
        <p:spPr>
          <a:xfrm>
            <a:off x="5551715" y="478189"/>
            <a:ext cx="3294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E" dirty="0"/>
              <a:t>PCA axis 1 and 2 – without clones</a:t>
            </a:r>
          </a:p>
        </p:txBody>
      </p:sp>
    </p:spTree>
    <p:extLst>
      <p:ext uri="{BB962C8B-B14F-4D97-AF65-F5344CB8AC3E}">
        <p14:creationId xmlns:p14="http://schemas.microsoft.com/office/powerpoint/2010/main" val="286275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Stefanie Ries</dc:creator>
  <cp:lastModifiedBy>Stefanie Ries</cp:lastModifiedBy>
  <cp:revision>1</cp:revision>
  <dcterms:created xsi:type="dcterms:W3CDTF">2023-06-19T12:54:17Z</dcterms:created>
  <dcterms:modified xsi:type="dcterms:W3CDTF">2023-06-19T12:56:36Z</dcterms:modified>
</cp:coreProperties>
</file>