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4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5D11-4395-4ADA-8835-E401813BF64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49C2-ECFF-4EBD-958C-2EE6B3B8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1CF41-2576-4738-92E8-16804734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1" y="387413"/>
            <a:ext cx="10997810" cy="62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E37D2-6284-4E9B-A99A-4A5C6AFC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02" y="2093842"/>
            <a:ext cx="5519797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Thais Bittar</dc:creator>
  <cp:lastModifiedBy>Thais Bittar</cp:lastModifiedBy>
  <cp:revision>2</cp:revision>
  <dcterms:created xsi:type="dcterms:W3CDTF">2020-09-24T18:04:48Z</dcterms:created>
  <dcterms:modified xsi:type="dcterms:W3CDTF">2020-09-25T20:29:51Z</dcterms:modified>
</cp:coreProperties>
</file>