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12192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4"/>
    <p:restoredTop sz="94657"/>
  </p:normalViewPr>
  <p:slideViewPr>
    <p:cSldViewPr snapToGrid="0">
      <p:cViewPr>
        <p:scale>
          <a:sx n="136" d="100"/>
          <a:sy n="136" d="100"/>
        </p:scale>
        <p:origin x="-100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6EECB7-C0A2-0344-9715-07F19493AA1C}" type="datetimeFigureOut">
              <a:rPr lang="en-US" smtClean="0"/>
              <a:t>8/24/25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5386D6-534A-9445-9AC3-5C31DBCB6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115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5386D6-534A-9445-9AC3-5C31DBCB6C6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383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96484"/>
            <a:ext cx="103632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802717"/>
            <a:ext cx="9144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586E-373B-AD40-A143-6A49245FEF32}" type="datetimeFigureOut">
              <a:rPr lang="en-US" smtClean="0"/>
              <a:t>8/24/25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71F4E-954D-4645-A5D4-440016FDF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639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586E-373B-AD40-A143-6A49245FEF32}" type="datetimeFigureOut">
              <a:rPr lang="en-US" smtClean="0"/>
              <a:t>8/24/25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71F4E-954D-4645-A5D4-440016FDF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514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86834"/>
            <a:ext cx="2628900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86834"/>
            <a:ext cx="7734300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586E-373B-AD40-A143-6A49245FEF32}" type="datetimeFigureOut">
              <a:rPr lang="en-US" smtClean="0"/>
              <a:t>8/24/25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71F4E-954D-4645-A5D4-440016FDF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619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586E-373B-AD40-A143-6A49245FEF32}" type="datetimeFigureOut">
              <a:rPr lang="en-US" smtClean="0"/>
              <a:t>8/24/25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71F4E-954D-4645-A5D4-440016FDF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973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279653"/>
            <a:ext cx="1051560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6119286"/>
            <a:ext cx="1051560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82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586E-373B-AD40-A143-6A49245FEF32}" type="datetimeFigureOut">
              <a:rPr lang="en-US" smtClean="0"/>
              <a:t>8/24/25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71F4E-954D-4645-A5D4-440016FDF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965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434167"/>
            <a:ext cx="51816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434167"/>
            <a:ext cx="51816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586E-373B-AD40-A143-6A49245FEF32}" type="datetimeFigureOut">
              <a:rPr lang="en-US" smtClean="0"/>
              <a:t>8/24/25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71F4E-954D-4645-A5D4-440016FDF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649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86836"/>
            <a:ext cx="1051560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241551"/>
            <a:ext cx="515778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340100"/>
            <a:ext cx="5157787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241551"/>
            <a:ext cx="5183188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340100"/>
            <a:ext cx="5183188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586E-373B-AD40-A143-6A49245FEF32}" type="datetimeFigureOut">
              <a:rPr lang="en-US" smtClean="0"/>
              <a:t>8/24/25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71F4E-954D-4645-A5D4-440016FDF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664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586E-373B-AD40-A143-6A49245FEF32}" type="datetimeFigureOut">
              <a:rPr lang="en-US" smtClean="0"/>
              <a:t>8/24/25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71F4E-954D-4645-A5D4-440016FDF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905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586E-373B-AD40-A143-6A49245FEF32}" type="datetimeFigureOut">
              <a:rPr lang="en-US" smtClean="0"/>
              <a:t>8/24/25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71F4E-954D-4645-A5D4-440016FDF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478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9600"/>
            <a:ext cx="393223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316569"/>
            <a:ext cx="617220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586E-373B-AD40-A143-6A49245FEF32}" type="datetimeFigureOut">
              <a:rPr lang="en-US" smtClean="0"/>
              <a:t>8/24/25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71F4E-954D-4645-A5D4-440016FDF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653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9600"/>
            <a:ext cx="393223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316569"/>
            <a:ext cx="617220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586E-373B-AD40-A143-6A49245FEF32}" type="datetimeFigureOut">
              <a:rPr lang="en-US" smtClean="0"/>
              <a:t>8/24/25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71F4E-954D-4645-A5D4-440016FDF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91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86836"/>
            <a:ext cx="105156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434167"/>
            <a:ext cx="105156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8475136"/>
            <a:ext cx="2743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AE586E-373B-AD40-A143-6A49245FEF32}" type="datetimeFigureOut">
              <a:rPr lang="en-US" smtClean="0"/>
              <a:t>8/24/25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8475136"/>
            <a:ext cx="41148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8475136"/>
            <a:ext cx="2743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871F4E-954D-4645-A5D4-440016FDF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665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image" Target="../media/image11.emf"/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12" Type="http://schemas.openxmlformats.org/officeDocument/2006/relationships/image" Target="../media/image10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11" Type="http://schemas.openxmlformats.org/officeDocument/2006/relationships/image" Target="../media/image9.emf"/><Relationship Id="rId5" Type="http://schemas.openxmlformats.org/officeDocument/2006/relationships/image" Target="../media/image3.emf"/><Relationship Id="rId10" Type="http://schemas.openxmlformats.org/officeDocument/2006/relationships/image" Target="../media/image8.emf"/><Relationship Id="rId4" Type="http://schemas.openxmlformats.org/officeDocument/2006/relationships/image" Target="../media/image2.emf"/><Relationship Id="rId9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65">
            <a:extLst>
              <a:ext uri="{FF2B5EF4-FFF2-40B4-BE49-F238E27FC236}">
                <a16:creationId xmlns:a16="http://schemas.microsoft.com/office/drawing/2014/main" id="{9BD28657-2D61-6D07-2EFE-6D9E9D06EB5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0396"/>
          <a:stretch>
            <a:fillRect/>
          </a:stretch>
        </p:blipFill>
        <p:spPr>
          <a:xfrm>
            <a:off x="7484433" y="141162"/>
            <a:ext cx="4503516" cy="384755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67E9C8C-1B53-5B87-A2E4-6EC83B86E3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28303" y="134797"/>
            <a:ext cx="5795316" cy="40513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065E5B4-312D-9709-24A4-48042FF66929}"/>
              </a:ext>
            </a:extLst>
          </p:cNvPr>
          <p:cNvSpPr txBox="1"/>
          <p:nvPr/>
        </p:nvSpPr>
        <p:spPr>
          <a:xfrm>
            <a:off x="27576" y="7841945"/>
            <a:ext cx="7867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Helvetica" pitchFamily="2" charset="0"/>
              </a:rPr>
              <a:t>0.1 Temp Quantile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80A31A-AD12-3C94-1BC6-D2A56FCAE55B}"/>
              </a:ext>
            </a:extLst>
          </p:cNvPr>
          <p:cNvSpPr txBox="1"/>
          <p:nvPr/>
        </p:nvSpPr>
        <p:spPr>
          <a:xfrm>
            <a:off x="27576" y="6913410"/>
            <a:ext cx="7867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Helvetica" pitchFamily="2" charset="0"/>
              </a:rPr>
              <a:t>0.9 Temp Quantile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210D33-2DC9-DDB7-4A4C-4128424B1E9E}"/>
              </a:ext>
            </a:extLst>
          </p:cNvPr>
          <p:cNvSpPr txBox="1"/>
          <p:nvPr/>
        </p:nvSpPr>
        <p:spPr>
          <a:xfrm>
            <a:off x="8775705" y="4226198"/>
            <a:ext cx="54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23F61C5-1EA4-F76F-F04D-97492B0649FF}"/>
              </a:ext>
            </a:extLst>
          </p:cNvPr>
          <p:cNvSpPr/>
          <p:nvPr/>
        </p:nvSpPr>
        <p:spPr>
          <a:xfrm>
            <a:off x="3039536" y="1792455"/>
            <a:ext cx="290731" cy="3401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F310B37-EE9A-9D47-8A43-2A91CE7EE111}"/>
              </a:ext>
            </a:extLst>
          </p:cNvPr>
          <p:cNvCxnSpPr>
            <a:cxnSpLocks/>
          </p:cNvCxnSpPr>
          <p:nvPr/>
        </p:nvCxnSpPr>
        <p:spPr>
          <a:xfrm flipH="1" flipV="1">
            <a:off x="3322488" y="2145653"/>
            <a:ext cx="1144394" cy="14944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0D6ABB5-71D4-0B14-983E-45071BB234B6}"/>
              </a:ext>
            </a:extLst>
          </p:cNvPr>
          <p:cNvCxnSpPr>
            <a:cxnSpLocks/>
          </p:cNvCxnSpPr>
          <p:nvPr/>
        </p:nvCxnSpPr>
        <p:spPr>
          <a:xfrm flipH="1">
            <a:off x="3322488" y="1196342"/>
            <a:ext cx="1144394" cy="5979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18F2D2B-B317-261D-8CC6-3CCEC41A2161}"/>
              </a:ext>
            </a:extLst>
          </p:cNvPr>
          <p:cNvSpPr txBox="1"/>
          <p:nvPr/>
        </p:nvSpPr>
        <p:spPr>
          <a:xfrm>
            <a:off x="182880" y="58420"/>
            <a:ext cx="54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F8676E1-CAD8-68F9-102A-96241BB93B36}"/>
              </a:ext>
            </a:extLst>
          </p:cNvPr>
          <p:cNvSpPr txBox="1"/>
          <p:nvPr/>
        </p:nvSpPr>
        <p:spPr>
          <a:xfrm>
            <a:off x="7422746" y="68854"/>
            <a:ext cx="54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A160C85-148C-129B-8DE6-CE1CE701750B}"/>
              </a:ext>
            </a:extLst>
          </p:cNvPr>
          <p:cNvSpPr txBox="1"/>
          <p:nvPr/>
        </p:nvSpPr>
        <p:spPr>
          <a:xfrm>
            <a:off x="3337422" y="2176625"/>
            <a:ext cx="7847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Helvetica" pitchFamily="2" charset="0"/>
              </a:rPr>
              <a:t>W4-VA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6A826B4-F156-AD8F-0316-9FD3AA793F7D}"/>
              </a:ext>
            </a:extLst>
          </p:cNvPr>
          <p:cNvSpPr txBox="1"/>
          <p:nvPr/>
        </p:nvSpPr>
        <p:spPr>
          <a:xfrm>
            <a:off x="1102047" y="3188108"/>
            <a:ext cx="6742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Helvetica" pitchFamily="2" charset="0"/>
              </a:rPr>
              <a:t>W1-TX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D6814BE-F3FD-91B4-D4FF-6B01481F197B}"/>
              </a:ext>
            </a:extLst>
          </p:cNvPr>
          <p:cNvSpPr txBox="1"/>
          <p:nvPr/>
        </p:nvSpPr>
        <p:spPr>
          <a:xfrm>
            <a:off x="1653623" y="3138645"/>
            <a:ext cx="7075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Helvetica" pitchFamily="2" charset="0"/>
              </a:rPr>
              <a:t>W2-LA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E9F1857-1AA9-CE7E-E4EB-963C00966D17}"/>
              </a:ext>
            </a:extLst>
          </p:cNvPr>
          <p:cNvSpPr txBox="1"/>
          <p:nvPr/>
        </p:nvSpPr>
        <p:spPr>
          <a:xfrm>
            <a:off x="2628015" y="2775881"/>
            <a:ext cx="823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Helvetica" pitchFamily="2" charset="0"/>
              </a:rPr>
              <a:t>W3-FL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ACD2CF4-40E9-9B20-78DE-2309C3CE7306}"/>
              </a:ext>
            </a:extLst>
          </p:cNvPr>
          <p:cNvSpPr txBox="1"/>
          <p:nvPr/>
        </p:nvSpPr>
        <p:spPr>
          <a:xfrm>
            <a:off x="3329001" y="1953668"/>
            <a:ext cx="7847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Helvetica" pitchFamily="2" charset="0"/>
              </a:rPr>
              <a:t>S2-DEBY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1B76EB7-030C-7E80-C74B-00805C018392}"/>
              </a:ext>
            </a:extLst>
          </p:cNvPr>
          <p:cNvSpPr txBox="1"/>
          <p:nvPr/>
        </p:nvSpPr>
        <p:spPr>
          <a:xfrm>
            <a:off x="3517629" y="1757827"/>
            <a:ext cx="7847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Helvetica" pitchFamily="2" charset="0"/>
              </a:rPr>
              <a:t>S1-LOLA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AE0CB88-15A8-B940-C5F9-EA3E7B797997}"/>
              </a:ext>
            </a:extLst>
          </p:cNvPr>
          <p:cNvSpPr txBox="1"/>
          <p:nvPr/>
        </p:nvSpPr>
        <p:spPr>
          <a:xfrm>
            <a:off x="3665808" y="1306420"/>
            <a:ext cx="7847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Helvetica" pitchFamily="2" charset="0"/>
              </a:rPr>
              <a:t>W5-NH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B28B227-4C46-E560-313A-9D29686DC03D}"/>
              </a:ext>
            </a:extLst>
          </p:cNvPr>
          <p:cNvSpPr txBox="1"/>
          <p:nvPr/>
        </p:nvSpPr>
        <p:spPr>
          <a:xfrm>
            <a:off x="3825863" y="1181835"/>
            <a:ext cx="7847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Helvetica" pitchFamily="2" charset="0"/>
              </a:rPr>
              <a:t>W6-ME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8671040-548F-7641-9B71-32FA43B71F2A}"/>
              </a:ext>
            </a:extLst>
          </p:cNvPr>
          <p:cNvSpPr/>
          <p:nvPr/>
        </p:nvSpPr>
        <p:spPr>
          <a:xfrm>
            <a:off x="4466882" y="1196342"/>
            <a:ext cx="2838805" cy="244377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A49F161-F423-A211-DC6E-3762429C8E83}"/>
              </a:ext>
            </a:extLst>
          </p:cNvPr>
          <p:cNvSpPr txBox="1"/>
          <p:nvPr/>
        </p:nvSpPr>
        <p:spPr>
          <a:xfrm>
            <a:off x="420971" y="4288767"/>
            <a:ext cx="54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3A181614-15C4-F709-7E3A-A45845F69D1D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2461" t="4381" r="1858" b="12177"/>
          <a:stretch>
            <a:fillRect/>
          </a:stretch>
        </p:blipFill>
        <p:spPr>
          <a:xfrm>
            <a:off x="819710" y="7560054"/>
            <a:ext cx="7920430" cy="144968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ECFBDFA0-D041-F98C-2D86-D94A4DD82F1E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6496" r="4657" b="33475"/>
          <a:stretch>
            <a:fillRect/>
          </a:stretch>
        </p:blipFill>
        <p:spPr>
          <a:xfrm>
            <a:off x="9086265" y="6564468"/>
            <a:ext cx="2762218" cy="1034114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5DE3B42B-D0B4-2D6A-52DA-841D27C3C67E}"/>
              </a:ext>
            </a:extLst>
          </p:cNvPr>
          <p:cNvPicPr>
            <a:picLocks/>
          </p:cNvPicPr>
          <p:nvPr/>
        </p:nvPicPr>
        <p:blipFill>
          <a:blip r:embed="rId7"/>
          <a:srcRect l="2769" t="3967" r="2174" b="40538"/>
          <a:stretch>
            <a:fillRect/>
          </a:stretch>
        </p:blipFill>
        <p:spPr>
          <a:xfrm>
            <a:off x="819710" y="6634412"/>
            <a:ext cx="7918704" cy="96417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877F58DB-7D42-1141-9195-23882D332B01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6685" t="1" r="4411" b="14004"/>
          <a:stretch>
            <a:fillRect/>
          </a:stretch>
        </p:blipFill>
        <p:spPr>
          <a:xfrm>
            <a:off x="9086265" y="7486945"/>
            <a:ext cx="2763945" cy="1336771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0E7A07B0-533C-250F-CD32-37F9464F5817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l="27676" t="-1" r="30431" b="42355"/>
          <a:stretch>
            <a:fillRect/>
          </a:stretch>
        </p:blipFill>
        <p:spPr>
          <a:xfrm>
            <a:off x="4885903" y="1163657"/>
            <a:ext cx="2008235" cy="2072463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008A1518-860E-2F6D-F7E8-8E74198966F2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l="10889" t="77885" r="6783" b="3790"/>
          <a:stretch>
            <a:fillRect/>
          </a:stretch>
        </p:blipFill>
        <p:spPr>
          <a:xfrm>
            <a:off x="4452486" y="3185152"/>
            <a:ext cx="2977243" cy="49699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4BE1365B-C666-A829-FAEC-07800FDBB21A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l="6523" t="5405" r="3225" b="32365"/>
          <a:stretch>
            <a:fillRect/>
          </a:stretch>
        </p:blipFill>
        <p:spPr>
          <a:xfrm>
            <a:off x="9086265" y="5695004"/>
            <a:ext cx="3056498" cy="964171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E2B6070B-6A8E-6610-1AE7-A4867EF0B574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 l="6198" t="4231" r="4047" b="32172"/>
          <a:stretch>
            <a:fillRect/>
          </a:stretch>
        </p:blipFill>
        <p:spPr>
          <a:xfrm>
            <a:off x="9079590" y="4730461"/>
            <a:ext cx="3056497" cy="985365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F83AF691-2827-B07E-8689-320DCFBFEDD5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 l="2388" t="5575" r="1920" b="46267"/>
          <a:stretch>
            <a:fillRect/>
          </a:stretch>
        </p:blipFill>
        <p:spPr>
          <a:xfrm>
            <a:off x="819710" y="5731113"/>
            <a:ext cx="7918704" cy="838971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6BAAD49B-3941-864E-F408-F5529C11198E}"/>
              </a:ext>
            </a:extLst>
          </p:cNvPr>
          <p:cNvPicPr>
            <a:picLocks/>
          </p:cNvPicPr>
          <p:nvPr/>
        </p:nvPicPr>
        <p:blipFill>
          <a:blip r:embed="rId13"/>
          <a:srcRect l="2470" t="6064" r="2048" b="45575"/>
          <a:stretch>
            <a:fillRect/>
          </a:stretch>
        </p:blipFill>
        <p:spPr>
          <a:xfrm>
            <a:off x="819710" y="4784371"/>
            <a:ext cx="7918704" cy="841248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C0E98674-0C18-E911-4513-EBFB4FF458A7}"/>
              </a:ext>
            </a:extLst>
          </p:cNvPr>
          <p:cNvSpPr txBox="1"/>
          <p:nvPr/>
        </p:nvSpPr>
        <p:spPr>
          <a:xfrm>
            <a:off x="27576" y="4907725"/>
            <a:ext cx="78679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Helvetica" pitchFamily="2" charset="0"/>
              </a:rPr>
              <a:t>0.9 Salinity Quantile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AF58AEF-8FE3-4D0A-58C1-E8649C904193}"/>
              </a:ext>
            </a:extLst>
          </p:cNvPr>
          <p:cNvSpPr txBox="1"/>
          <p:nvPr/>
        </p:nvSpPr>
        <p:spPr>
          <a:xfrm>
            <a:off x="27576" y="5851702"/>
            <a:ext cx="78679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Helvetica" pitchFamily="2" charset="0"/>
              </a:rPr>
              <a:t>0.1 Salinity Quantile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05C5DE5-F811-895B-C4C6-D933B1B45D98}"/>
              </a:ext>
            </a:extLst>
          </p:cNvPr>
          <p:cNvSpPr txBox="1"/>
          <p:nvPr/>
        </p:nvSpPr>
        <p:spPr>
          <a:xfrm>
            <a:off x="804263" y="4445346"/>
            <a:ext cx="31498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Environments of Origin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F5FECCA-7A73-D38F-750E-393391D81CE2}"/>
              </a:ext>
            </a:extLst>
          </p:cNvPr>
          <p:cNvSpPr txBox="1"/>
          <p:nvPr/>
        </p:nvSpPr>
        <p:spPr>
          <a:xfrm>
            <a:off x="9047973" y="4393342"/>
            <a:ext cx="31498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Common Garden Environments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E2D66BB-6CFE-59FE-8376-03C0A785858F}"/>
              </a:ext>
            </a:extLst>
          </p:cNvPr>
          <p:cNvSpPr txBox="1"/>
          <p:nvPr/>
        </p:nvSpPr>
        <p:spPr>
          <a:xfrm>
            <a:off x="3646336" y="8868865"/>
            <a:ext cx="22654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Helvetica" pitchFamily="2" charset="0"/>
              </a:rPr>
              <a:t>Environment of Origin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E2AC65C-C1E5-4B17-2436-88FBC0F0B417}"/>
              </a:ext>
            </a:extLst>
          </p:cNvPr>
          <p:cNvSpPr txBox="1"/>
          <p:nvPr/>
        </p:nvSpPr>
        <p:spPr>
          <a:xfrm>
            <a:off x="8961414" y="8875955"/>
            <a:ext cx="2385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Helvetica" pitchFamily="2" charset="0"/>
              </a:rPr>
              <a:t>Common Garden Site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4411DEF-4E77-7CFC-1F1F-D528C67EB112}"/>
              </a:ext>
            </a:extLst>
          </p:cNvPr>
          <p:cNvSpPr txBox="1"/>
          <p:nvPr/>
        </p:nvSpPr>
        <p:spPr>
          <a:xfrm>
            <a:off x="8093513" y="26674"/>
            <a:ext cx="31498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Parental Group Pairwise F</a:t>
            </a:r>
            <a:r>
              <a:rPr lang="en-US" sz="1600" baseline="-25000" dirty="0">
                <a:latin typeface="Helvetica" pitchFamily="2" charset="0"/>
              </a:rPr>
              <a:t>ST</a:t>
            </a:r>
            <a:r>
              <a:rPr lang="en-US" sz="1600" dirty="0">
                <a:latin typeface="Helvetica" pitchFamily="2" charset="0"/>
              </a:rPr>
              <a:t> 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5DD099D-D42A-E3A0-36BE-CDDF547B35CE}"/>
              </a:ext>
            </a:extLst>
          </p:cNvPr>
          <p:cNvSpPr txBox="1"/>
          <p:nvPr/>
        </p:nvSpPr>
        <p:spPr>
          <a:xfrm>
            <a:off x="9396908" y="3733066"/>
            <a:ext cx="1464575" cy="18288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Helvetica" pitchFamily="2" charset="0"/>
              </a:rPr>
              <a:t>Parental Group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4EB09F7-F669-150C-E484-9F302AED670A}"/>
              </a:ext>
            </a:extLst>
          </p:cNvPr>
          <p:cNvSpPr txBox="1"/>
          <p:nvPr/>
        </p:nvSpPr>
        <p:spPr>
          <a:xfrm rot="16200000">
            <a:off x="6808746" y="1708745"/>
            <a:ext cx="146457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Helvetica" pitchFamily="2" charset="0"/>
              </a:rPr>
              <a:t>Parental Group</a:t>
            </a:r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E9A5EBE9-CFA2-7D77-6274-8B44407A6D3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1507" t="88412" r="25542" b="2307"/>
          <a:stretch>
            <a:fillRect/>
          </a:stretch>
        </p:blipFill>
        <p:spPr>
          <a:xfrm>
            <a:off x="9122724" y="3852133"/>
            <a:ext cx="2012942" cy="54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275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</TotalTime>
  <Words>45</Words>
  <Application>Microsoft Macintosh PowerPoint</Application>
  <PresentationFormat>Custom</PresentationFormat>
  <Paragraphs>24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Nicole Mongillo</dc:creator>
  <cp:lastModifiedBy>Nicole Mongillo</cp:lastModifiedBy>
  <cp:revision>1</cp:revision>
  <dcterms:created xsi:type="dcterms:W3CDTF">2025-08-25T02:49:38Z</dcterms:created>
  <dcterms:modified xsi:type="dcterms:W3CDTF">2025-08-25T03:23:41Z</dcterms:modified>
</cp:coreProperties>
</file>