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88825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1B3"/>
    <a:srgbClr val="F8B8CE"/>
    <a:srgbClr val="880E4F"/>
    <a:srgbClr val="AC5684"/>
    <a:srgbClr val="C992B1"/>
    <a:srgbClr val="F06F9C"/>
    <a:srgbClr val="F16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31"/>
  </p:normalViewPr>
  <p:slideViewPr>
    <p:cSldViewPr snapToGrid="0">
      <p:cViewPr varScale="1">
        <p:scale>
          <a:sx n="95" d="100"/>
          <a:sy n="95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97187"/>
            <a:ext cx="9141619" cy="2546773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842174"/>
            <a:ext cx="9141619" cy="1766146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2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89467"/>
            <a:ext cx="262821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89467"/>
            <a:ext cx="773228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5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823721"/>
            <a:ext cx="10512862" cy="3042919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895428"/>
            <a:ext cx="10512862" cy="1600199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82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82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82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947333"/>
            <a:ext cx="5180251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947333"/>
            <a:ext cx="5180251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89467"/>
            <a:ext cx="10512862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93241"/>
            <a:ext cx="5156444" cy="878839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672080"/>
            <a:ext cx="515644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93241"/>
            <a:ext cx="5181838" cy="878839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672080"/>
            <a:ext cx="518183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0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87680"/>
            <a:ext cx="3931213" cy="170688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1053254"/>
            <a:ext cx="6170593" cy="519853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94560"/>
            <a:ext cx="3931213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87680"/>
            <a:ext cx="3931213" cy="170688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1053254"/>
            <a:ext cx="6170593" cy="519853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94560"/>
            <a:ext cx="3931213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89467"/>
            <a:ext cx="10512862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947333"/>
            <a:ext cx="10512862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780107"/>
            <a:ext cx="274248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A9817-0DFB-B440-8114-89C26C8F58BC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780107"/>
            <a:ext cx="411372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780107"/>
            <a:ext cx="274248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C2D16-9605-8B46-88DF-3F76BEB92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22FCFC-A6AC-E418-E8B2-5FAE114A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511"/>
          <a:stretch>
            <a:fillRect/>
          </a:stretch>
        </p:blipFill>
        <p:spPr>
          <a:xfrm>
            <a:off x="631558" y="754369"/>
            <a:ext cx="4521559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79483-D3AC-D93E-3587-683A2D6C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511"/>
          <a:stretch>
            <a:fillRect/>
          </a:stretch>
        </p:blipFill>
        <p:spPr>
          <a:xfrm>
            <a:off x="631558" y="4013715"/>
            <a:ext cx="4521559" cy="3291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4381A7-2BB2-5EF7-DB53-0A993AD4140C}"/>
              </a:ext>
            </a:extLst>
          </p:cNvPr>
          <p:cNvSpPr txBox="1"/>
          <p:nvPr/>
        </p:nvSpPr>
        <p:spPr>
          <a:xfrm>
            <a:off x="-339405" y="71105"/>
            <a:ext cx="650240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latin typeface="Helvetica" pitchFamily="2" charset="0"/>
              </a:rPr>
              <a:t>Slopes of Length vs. Genetic Variables and Env. Quantiles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C1BC9-CB98-E661-3FEC-3E42CE0E402A}"/>
              </a:ext>
            </a:extLst>
          </p:cNvPr>
          <p:cNvSpPr txBox="1"/>
          <p:nvPr/>
        </p:nvSpPr>
        <p:spPr>
          <a:xfrm>
            <a:off x="1458" y="765159"/>
            <a:ext cx="110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Lewisetta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7526B-1935-E421-D9D7-BD53E608AFEB}"/>
              </a:ext>
            </a:extLst>
          </p:cNvPr>
          <p:cNvSpPr txBox="1"/>
          <p:nvPr/>
        </p:nvSpPr>
        <p:spPr>
          <a:xfrm>
            <a:off x="-137700" y="4040219"/>
            <a:ext cx="153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York River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AB4DE-C442-A26B-1AD6-D4D67720AE09}"/>
              </a:ext>
            </a:extLst>
          </p:cNvPr>
          <p:cNvSpPr txBox="1"/>
          <p:nvPr/>
        </p:nvSpPr>
        <p:spPr>
          <a:xfrm>
            <a:off x="-60721" y="489618"/>
            <a:ext cx="54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06381-1602-9759-2874-94DDF199F137}"/>
              </a:ext>
            </a:extLst>
          </p:cNvPr>
          <p:cNvSpPr txBox="1"/>
          <p:nvPr/>
        </p:nvSpPr>
        <p:spPr>
          <a:xfrm flipH="1">
            <a:off x="1459" y="3731249"/>
            <a:ext cx="46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A0E04-ECEF-6E58-5F3A-413151264EB1}"/>
              </a:ext>
            </a:extLst>
          </p:cNvPr>
          <p:cNvSpPr txBox="1"/>
          <p:nvPr/>
        </p:nvSpPr>
        <p:spPr>
          <a:xfrm>
            <a:off x="2350020" y="875283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591B3"/>
                </a:solidFill>
              </a:rPr>
              <a:t>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49CEA-4515-A0F1-E2AE-4E48A344F14E}"/>
              </a:ext>
            </a:extLst>
          </p:cNvPr>
          <p:cNvSpPr txBox="1"/>
          <p:nvPr/>
        </p:nvSpPr>
        <p:spPr>
          <a:xfrm>
            <a:off x="2335351" y="2227953"/>
            <a:ext cx="8557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16293"/>
                </a:solidFill>
              </a:rPr>
              <a:t>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00162-6462-77A1-710C-E2A91D3EE83E}"/>
              </a:ext>
            </a:extLst>
          </p:cNvPr>
          <p:cNvSpPr txBox="1"/>
          <p:nvPr/>
        </p:nvSpPr>
        <p:spPr>
          <a:xfrm>
            <a:off x="2335351" y="2047002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06F9C"/>
                </a:solidFill>
              </a:rPr>
              <a:t>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8C6EC6-3563-EA30-AC71-4D9A70CF679C}"/>
              </a:ext>
            </a:extLst>
          </p:cNvPr>
          <p:cNvSpPr txBox="1"/>
          <p:nvPr/>
        </p:nvSpPr>
        <p:spPr>
          <a:xfrm>
            <a:off x="2335351" y="2594131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06F9C"/>
                </a:solidFill>
              </a:rPr>
              <a:t>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628C44-207D-101E-E270-8E75B768126D}"/>
              </a:ext>
            </a:extLst>
          </p:cNvPr>
          <p:cNvSpPr txBox="1"/>
          <p:nvPr/>
        </p:nvSpPr>
        <p:spPr>
          <a:xfrm>
            <a:off x="2335351" y="2457189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591B3"/>
                </a:solidFill>
              </a:rPr>
              <a:t>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9A465-EE94-D119-8DC5-A4DD6FDB6112}"/>
              </a:ext>
            </a:extLst>
          </p:cNvPr>
          <p:cNvSpPr txBox="1"/>
          <p:nvPr/>
        </p:nvSpPr>
        <p:spPr>
          <a:xfrm>
            <a:off x="2335351" y="1870941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591B3"/>
                </a:solidFill>
              </a:rPr>
              <a:t>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A3FCC-C531-4512-9077-EDC3F8E8AFE4}"/>
              </a:ext>
            </a:extLst>
          </p:cNvPr>
          <p:cNvSpPr txBox="1"/>
          <p:nvPr/>
        </p:nvSpPr>
        <p:spPr>
          <a:xfrm>
            <a:off x="2350020" y="5316311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C5684"/>
                </a:solidFill>
              </a:rPr>
              <a:t>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1B7A8-CF65-C608-5C5D-268846F83603}"/>
              </a:ext>
            </a:extLst>
          </p:cNvPr>
          <p:cNvSpPr txBox="1"/>
          <p:nvPr/>
        </p:nvSpPr>
        <p:spPr>
          <a:xfrm>
            <a:off x="2350020" y="5180349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992B1"/>
                </a:solidFill>
              </a:rPr>
              <a:t>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CD8CD8-AFA5-1FF1-D36D-CE4C0058723A}"/>
              </a:ext>
            </a:extLst>
          </p:cNvPr>
          <p:cNvSpPr txBox="1"/>
          <p:nvPr/>
        </p:nvSpPr>
        <p:spPr>
          <a:xfrm>
            <a:off x="2350020" y="6027608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80E4F"/>
                </a:solidFill>
              </a:rPr>
              <a:t>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F38100-34AB-754A-9FB0-E76B092B2899}"/>
              </a:ext>
            </a:extLst>
          </p:cNvPr>
          <p:cNvSpPr txBox="1"/>
          <p:nvPr/>
        </p:nvSpPr>
        <p:spPr>
          <a:xfrm>
            <a:off x="2350020" y="5873216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C5684"/>
                </a:solidFill>
              </a:rPr>
              <a:t>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E5EEE8-30D3-92AC-9F0B-64C35017E2A3}"/>
              </a:ext>
            </a:extLst>
          </p:cNvPr>
          <p:cNvSpPr txBox="1"/>
          <p:nvPr/>
        </p:nvSpPr>
        <p:spPr>
          <a:xfrm>
            <a:off x="2350020" y="5710511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992B1"/>
                </a:solidFill>
              </a:rPr>
              <a:t>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BEC77-06E7-3040-2641-89C246F7E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869" y="780872"/>
            <a:ext cx="5760720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7C0286-2125-13AB-C66E-A96BD1C02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869" y="4013715"/>
            <a:ext cx="5760720" cy="3291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8C8AC9-0114-701A-7051-CE4E59C497FA}"/>
              </a:ext>
            </a:extLst>
          </p:cNvPr>
          <p:cNvSpPr txBox="1"/>
          <p:nvPr/>
        </p:nvSpPr>
        <p:spPr>
          <a:xfrm>
            <a:off x="5798869" y="108007"/>
            <a:ext cx="650240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920" b="1" dirty="0">
                <a:latin typeface="Helvetica" pitchFamily="2" charset="0"/>
              </a:rPr>
              <a:t>Slopes of Length vs. Genetic Variables and Env. Distance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D3FBC-C530-793B-B1C5-D2A3A05E2CB9}"/>
              </a:ext>
            </a:extLst>
          </p:cNvPr>
          <p:cNvSpPr txBox="1"/>
          <p:nvPr/>
        </p:nvSpPr>
        <p:spPr>
          <a:xfrm>
            <a:off x="7329914" y="6433015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80E4F"/>
                </a:solidFill>
              </a:rPr>
              <a:t>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C3A20-6CB3-DB6E-7D16-BD953DFC8FD9}"/>
              </a:ext>
            </a:extLst>
          </p:cNvPr>
          <p:cNvSpPr txBox="1"/>
          <p:nvPr/>
        </p:nvSpPr>
        <p:spPr>
          <a:xfrm>
            <a:off x="7329914" y="6184494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C5684"/>
                </a:solidFill>
              </a:rPr>
              <a:t>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0E8215-E746-5D3A-85C0-B07509ED8751}"/>
              </a:ext>
            </a:extLst>
          </p:cNvPr>
          <p:cNvSpPr txBox="1"/>
          <p:nvPr/>
        </p:nvSpPr>
        <p:spPr>
          <a:xfrm>
            <a:off x="7329914" y="5968001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992B1"/>
                </a:solidFill>
              </a:rPr>
              <a:t>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8EE14-5239-7272-BDDC-C101002A1556}"/>
              </a:ext>
            </a:extLst>
          </p:cNvPr>
          <p:cNvSpPr txBox="1"/>
          <p:nvPr/>
        </p:nvSpPr>
        <p:spPr>
          <a:xfrm>
            <a:off x="7329914" y="5330722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C5684"/>
                </a:solidFill>
              </a:rPr>
              <a:t>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CD06E3-BB8F-8D93-90BC-6DFE4A327D72}"/>
              </a:ext>
            </a:extLst>
          </p:cNvPr>
          <p:cNvSpPr txBox="1"/>
          <p:nvPr/>
        </p:nvSpPr>
        <p:spPr>
          <a:xfrm>
            <a:off x="7329914" y="5114229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992B1"/>
                </a:solidFill>
              </a:rPr>
              <a:t>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5E39F3-ECA4-93DB-14F1-313659530C20}"/>
              </a:ext>
            </a:extLst>
          </p:cNvPr>
          <p:cNvSpPr txBox="1"/>
          <p:nvPr/>
        </p:nvSpPr>
        <p:spPr>
          <a:xfrm>
            <a:off x="7329914" y="4461899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C5684"/>
                </a:solidFill>
              </a:rPr>
              <a:t>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BEDD4-E83E-E48C-EAEF-D3C6EFB103F2}"/>
              </a:ext>
            </a:extLst>
          </p:cNvPr>
          <p:cNvSpPr txBox="1"/>
          <p:nvPr/>
        </p:nvSpPr>
        <p:spPr>
          <a:xfrm>
            <a:off x="7329914" y="4245406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992B1"/>
                </a:solidFill>
              </a:rPr>
              <a:t>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7E149F-1CC3-A1AE-921F-4705F449A96E}"/>
              </a:ext>
            </a:extLst>
          </p:cNvPr>
          <p:cNvSpPr txBox="1"/>
          <p:nvPr/>
        </p:nvSpPr>
        <p:spPr>
          <a:xfrm>
            <a:off x="7329914" y="3216773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16293"/>
                </a:solidFill>
              </a:rPr>
              <a:t>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98485-98BD-6825-CFA6-ECB4A34F7432}"/>
              </a:ext>
            </a:extLst>
          </p:cNvPr>
          <p:cNvSpPr txBox="1"/>
          <p:nvPr/>
        </p:nvSpPr>
        <p:spPr>
          <a:xfrm>
            <a:off x="7329914" y="2982034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06F9C"/>
                </a:solidFill>
              </a:rPr>
              <a:t>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B29CC-16A2-48DB-1E66-37C6D28031EF}"/>
              </a:ext>
            </a:extLst>
          </p:cNvPr>
          <p:cNvSpPr txBox="1"/>
          <p:nvPr/>
        </p:nvSpPr>
        <p:spPr>
          <a:xfrm>
            <a:off x="7329914" y="2765632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591B3"/>
                </a:solidFill>
              </a:rPr>
              <a:t>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D8B9A-697B-5FCA-C9C2-4B0293B99DEB}"/>
              </a:ext>
            </a:extLst>
          </p:cNvPr>
          <p:cNvSpPr txBox="1"/>
          <p:nvPr/>
        </p:nvSpPr>
        <p:spPr>
          <a:xfrm>
            <a:off x="7329914" y="993985"/>
            <a:ext cx="855722" cy="2194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591B3"/>
                </a:solidFill>
              </a:rPr>
              <a:t>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9EFF9-04DD-BE3F-838A-8318E7C2D132}"/>
              </a:ext>
            </a:extLst>
          </p:cNvPr>
          <p:cNvSpPr txBox="1"/>
          <p:nvPr/>
        </p:nvSpPr>
        <p:spPr>
          <a:xfrm>
            <a:off x="5511368" y="490561"/>
            <a:ext cx="54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C84F2A-FBD7-3449-54CB-700F4BE4D133}"/>
              </a:ext>
            </a:extLst>
          </p:cNvPr>
          <p:cNvSpPr txBox="1"/>
          <p:nvPr/>
        </p:nvSpPr>
        <p:spPr>
          <a:xfrm flipH="1">
            <a:off x="5567907" y="3844438"/>
            <a:ext cx="46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032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51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Mongillo, Nicole Julia</dc:creator>
  <cp:lastModifiedBy>Mongillo, Nicole Julia</cp:lastModifiedBy>
  <cp:revision>4</cp:revision>
  <dcterms:created xsi:type="dcterms:W3CDTF">2025-07-30T16:50:13Z</dcterms:created>
  <dcterms:modified xsi:type="dcterms:W3CDTF">2025-07-31T22:35:29Z</dcterms:modified>
</cp:coreProperties>
</file>