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4"/>
  </p:normalViewPr>
  <p:slideViewPr>
    <p:cSldViewPr snapToGrid="0">
      <p:cViewPr>
        <p:scale>
          <a:sx n="67" d="100"/>
          <a:sy n="67" d="100"/>
        </p:scale>
        <p:origin x="24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95B736A-AB64-477B-F4A9-19A758B0322B}"/>
              </a:ext>
            </a:extLst>
          </p:cNvPr>
          <p:cNvSpPr txBox="1"/>
          <p:nvPr/>
        </p:nvSpPr>
        <p:spPr>
          <a:xfrm>
            <a:off x="1" y="0"/>
            <a:ext cx="5362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Helvetica" pitchFamily="2" charset="0"/>
              </a:rPr>
              <a:t>Mean Survival vs. Env. Distance from EOOs to Lewisetta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3C5A-46E9-B4B8-1111-E6B0497E1E24}"/>
              </a:ext>
            </a:extLst>
          </p:cNvPr>
          <p:cNvSpPr txBox="1"/>
          <p:nvPr/>
        </p:nvSpPr>
        <p:spPr>
          <a:xfrm>
            <a:off x="5271801" y="-2076"/>
            <a:ext cx="5461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Helvetica" pitchFamily="2" charset="0"/>
              </a:rPr>
              <a:t>Mean Survival vs. Env. Distance from EOOs to York River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379CCC5-237D-DDE4-34C3-7605D1C2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2" r="23900" b="2844"/>
          <a:stretch>
            <a:fillRect/>
          </a:stretch>
        </p:blipFill>
        <p:spPr>
          <a:xfrm>
            <a:off x="292608" y="318655"/>
            <a:ext cx="4572000" cy="29523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CF8C41-59E2-78E1-D227-453D06FC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639" r="24222" b="2158"/>
          <a:stretch>
            <a:fillRect/>
          </a:stretch>
        </p:blipFill>
        <p:spPr>
          <a:xfrm>
            <a:off x="292608" y="3246120"/>
            <a:ext cx="4572000" cy="29758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AA514A-683D-EE4C-F2D2-B4B17909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444" r="24406" b="2769"/>
          <a:stretch>
            <a:fillRect/>
          </a:stretch>
        </p:blipFill>
        <p:spPr>
          <a:xfrm>
            <a:off x="296588" y="6241730"/>
            <a:ext cx="4572000" cy="28954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1775685-51EB-7028-558B-9AF9C6207C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949" r="24607" b="2260"/>
          <a:stretch>
            <a:fillRect/>
          </a:stretch>
        </p:blipFill>
        <p:spPr>
          <a:xfrm>
            <a:off x="4871395" y="320040"/>
            <a:ext cx="4572000" cy="29396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87776E-644F-6E14-C60D-16F140CA1FB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157" r="24289" b="2106"/>
          <a:stretch>
            <a:fillRect/>
          </a:stretch>
        </p:blipFill>
        <p:spPr>
          <a:xfrm>
            <a:off x="4871395" y="3246120"/>
            <a:ext cx="4572000" cy="29615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4AB9ADC-E63D-A056-4E6C-7D5D6535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40" t="15253" r="2096" b="8114"/>
          <a:stretch>
            <a:fillRect/>
          </a:stretch>
        </p:blipFill>
        <p:spPr>
          <a:xfrm>
            <a:off x="9424218" y="3002971"/>
            <a:ext cx="1548582" cy="36210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34D61E-3BB7-0A99-A6E8-C0AB7AFED05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6949" r="24406" b="2575"/>
          <a:stretch>
            <a:fillRect/>
          </a:stretch>
        </p:blipFill>
        <p:spPr>
          <a:xfrm>
            <a:off x="4873752" y="6245352"/>
            <a:ext cx="4572000" cy="29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1</cp:revision>
  <dcterms:created xsi:type="dcterms:W3CDTF">2025-09-03T16:17:02Z</dcterms:created>
  <dcterms:modified xsi:type="dcterms:W3CDTF">2025-09-03T16:53:51Z</dcterms:modified>
</cp:coreProperties>
</file>