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12188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9E89"/>
    <a:srgbClr val="6FCE58"/>
    <a:srgbClr val="24828E"/>
    <a:srgbClr val="209D89"/>
    <a:srgbClr val="33B879"/>
    <a:srgbClr val="482778"/>
    <a:srgbClr val="450356"/>
    <a:srgbClr val="31688E"/>
    <a:srgbClr val="3E4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13"/>
    <p:restoredTop sz="94712"/>
  </p:normalViewPr>
  <p:slideViewPr>
    <p:cSldViewPr snapToGrid="0">
      <p:cViewPr>
        <p:scale>
          <a:sx n="44" d="100"/>
          <a:sy n="44" d="100"/>
        </p:scale>
        <p:origin x="182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B259B-1F42-0448-AF93-D62C71E9FE53}" type="datetimeFigureOut">
              <a:rPr lang="en-US" smtClean="0"/>
              <a:t>10/3/25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359F1-B393-5840-B589-7EE9AFACD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89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359F1-B393-5840-B589-7EE9AFACD3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87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4792"/>
            <a:ext cx="10363200" cy="42435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1956"/>
            <a:ext cx="9144000" cy="294281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75AA-D19A-D346-8060-CE01ADC05081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2993-E1B0-DE45-B60A-7C30F3A76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75AA-D19A-D346-8060-CE01ADC05081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2993-E1B0-DE45-B60A-7C30F3A76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0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8942"/>
            <a:ext cx="2628900" cy="10329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8942"/>
            <a:ext cx="7734300" cy="103294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75AA-D19A-D346-8060-CE01ADC05081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2993-E1B0-DE45-B60A-7C30F3A76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5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75AA-D19A-D346-8060-CE01ADC05081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2993-E1B0-DE45-B60A-7C30F3A76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5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8745"/>
            <a:ext cx="10515600" cy="507021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6923"/>
            <a:ext cx="10515600" cy="266630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75AA-D19A-D346-8060-CE01ADC05081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2993-E1B0-DE45-B60A-7C30F3A76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2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75AA-D19A-D346-8060-CE01ADC05081}" type="datetimeFigureOut">
              <a:rPr lang="en-US" smtClean="0"/>
              <a:t>10/3/25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2993-E1B0-DE45-B60A-7C30F3A76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8945"/>
            <a:ext cx="10515600" cy="2355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7956"/>
            <a:ext cx="5157787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2307"/>
            <a:ext cx="5157787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7956"/>
            <a:ext cx="5183188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2307"/>
            <a:ext cx="5183188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75AA-D19A-D346-8060-CE01ADC05081}" type="datetimeFigureOut">
              <a:rPr lang="en-US" smtClean="0"/>
              <a:t>10/3/25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2993-E1B0-DE45-B60A-7C30F3A76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6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75AA-D19A-D346-8060-CE01ADC05081}" type="datetimeFigureOut">
              <a:rPr lang="en-US" smtClean="0"/>
              <a:t>10/3/25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2993-E1B0-DE45-B60A-7C30F3A76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75AA-D19A-D346-8060-CE01ADC05081}" type="datetimeFigureOut">
              <a:rPr lang="en-US" smtClean="0"/>
              <a:t>10/3/25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2993-E1B0-DE45-B60A-7C30F3A76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3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4968"/>
            <a:ext cx="6172200" cy="866196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75AA-D19A-D346-8060-CE01ADC05081}" type="datetimeFigureOut">
              <a:rPr lang="en-US" smtClean="0"/>
              <a:t>10/3/25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2993-E1B0-DE45-B60A-7C30F3A76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9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4968"/>
            <a:ext cx="6172200" cy="866196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75AA-D19A-D346-8060-CE01ADC05081}" type="datetimeFigureOut">
              <a:rPr lang="en-US" smtClean="0"/>
              <a:t>10/3/25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2993-E1B0-DE45-B60A-7C30F3A76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3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8945"/>
            <a:ext cx="10515600" cy="235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4711"/>
            <a:ext cx="10515600" cy="7733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0175AA-D19A-D346-8060-CE01ADC05081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297238"/>
            <a:ext cx="41148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982993-E1B0-DE45-B60A-7C30F3A76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BC9431E0-599C-485E-643D-4D0A1E8B074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4499" y="5912025"/>
            <a:ext cx="8458200" cy="36576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399DF79-7DC7-87A1-EFFD-D265283446F9}"/>
              </a:ext>
            </a:extLst>
          </p:cNvPr>
          <p:cNvSpPr txBox="1"/>
          <p:nvPr/>
        </p:nvSpPr>
        <p:spPr>
          <a:xfrm>
            <a:off x="112950" y="9685569"/>
            <a:ext cx="1078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0.1 Temp Quantile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ED9D42-47CB-7F05-BD88-8FB43181132E}"/>
              </a:ext>
            </a:extLst>
          </p:cNvPr>
          <p:cNvSpPr txBox="1"/>
          <p:nvPr/>
        </p:nvSpPr>
        <p:spPr>
          <a:xfrm>
            <a:off x="112950" y="10619013"/>
            <a:ext cx="1042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0.9 Temp Quantile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79EB6BB-E5D4-703F-56A3-1A9288277AE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171" r="6809"/>
          <a:stretch>
            <a:fillRect/>
          </a:stretch>
        </p:blipFill>
        <p:spPr>
          <a:xfrm>
            <a:off x="-90178" y="175258"/>
            <a:ext cx="7052155" cy="5798622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43EBE781-71E7-84DE-CBC3-7B57F9102E8A}"/>
              </a:ext>
            </a:extLst>
          </p:cNvPr>
          <p:cNvSpPr/>
          <p:nvPr/>
        </p:nvSpPr>
        <p:spPr>
          <a:xfrm>
            <a:off x="960443" y="11537168"/>
            <a:ext cx="484505" cy="3819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207295A-EF86-5D39-EBD8-FD37A1A39C97}"/>
              </a:ext>
            </a:extLst>
          </p:cNvPr>
          <p:cNvSpPr txBox="1"/>
          <p:nvPr/>
        </p:nvSpPr>
        <p:spPr>
          <a:xfrm>
            <a:off x="8802631" y="5831889"/>
            <a:ext cx="54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1773DD0-86EB-86B8-46A4-FC87970F81F1}"/>
              </a:ext>
            </a:extLst>
          </p:cNvPr>
          <p:cNvSpPr/>
          <p:nvPr/>
        </p:nvSpPr>
        <p:spPr>
          <a:xfrm>
            <a:off x="4095094" y="2529661"/>
            <a:ext cx="396053" cy="492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188BBE3-F693-99C7-6188-93F750AE68C4}"/>
              </a:ext>
            </a:extLst>
          </p:cNvPr>
          <p:cNvCxnSpPr>
            <a:cxnSpLocks/>
          </p:cNvCxnSpPr>
          <p:nvPr/>
        </p:nvCxnSpPr>
        <p:spPr>
          <a:xfrm flipH="1" flipV="1">
            <a:off x="4491147" y="3010953"/>
            <a:ext cx="2519863" cy="175426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F1FBF32-99D4-C71F-125C-10A82ED4EC8D}"/>
              </a:ext>
            </a:extLst>
          </p:cNvPr>
          <p:cNvCxnSpPr>
            <a:cxnSpLocks/>
          </p:cNvCxnSpPr>
          <p:nvPr/>
        </p:nvCxnSpPr>
        <p:spPr>
          <a:xfrm flipH="1">
            <a:off x="4480178" y="306217"/>
            <a:ext cx="2530832" cy="222765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934B415-9FC4-12FF-E8D2-CE0A8B572322}"/>
              </a:ext>
            </a:extLst>
          </p:cNvPr>
          <p:cNvSpPr txBox="1"/>
          <p:nvPr/>
        </p:nvSpPr>
        <p:spPr>
          <a:xfrm>
            <a:off x="182880" y="58420"/>
            <a:ext cx="54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7B3EF4-C20C-5FCC-D697-A749DF29A333}"/>
              </a:ext>
            </a:extLst>
          </p:cNvPr>
          <p:cNvSpPr txBox="1"/>
          <p:nvPr/>
        </p:nvSpPr>
        <p:spPr>
          <a:xfrm>
            <a:off x="4627629" y="3066876"/>
            <a:ext cx="784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Helvetica" pitchFamily="2" charset="0"/>
              </a:rPr>
              <a:t>W4-VA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4DCB51-5539-DE99-9EFF-D019B137FC8F}"/>
              </a:ext>
            </a:extLst>
          </p:cNvPr>
          <p:cNvSpPr txBox="1"/>
          <p:nvPr/>
        </p:nvSpPr>
        <p:spPr>
          <a:xfrm>
            <a:off x="1305245" y="4552773"/>
            <a:ext cx="6742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Helvetica" pitchFamily="2" charset="0"/>
              </a:rPr>
              <a:t>W1-TX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EE85E1-C93A-0F2E-AC4D-377EACE07D04}"/>
              </a:ext>
            </a:extLst>
          </p:cNvPr>
          <p:cNvSpPr txBox="1"/>
          <p:nvPr/>
        </p:nvSpPr>
        <p:spPr>
          <a:xfrm>
            <a:off x="2197780" y="4429663"/>
            <a:ext cx="707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Helvetica" pitchFamily="2" charset="0"/>
              </a:rPr>
              <a:t>W2-LA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FCF988-E13B-A597-C456-47738ECA0E1E}"/>
              </a:ext>
            </a:extLst>
          </p:cNvPr>
          <p:cNvSpPr txBox="1"/>
          <p:nvPr/>
        </p:nvSpPr>
        <p:spPr>
          <a:xfrm>
            <a:off x="3529450" y="4069621"/>
            <a:ext cx="8239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Helvetica" pitchFamily="2" charset="0"/>
              </a:rPr>
              <a:t>W3-FL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3E4825-C427-C1D8-C598-08D603F73A1D}"/>
              </a:ext>
            </a:extLst>
          </p:cNvPr>
          <p:cNvSpPr txBox="1"/>
          <p:nvPr/>
        </p:nvSpPr>
        <p:spPr>
          <a:xfrm>
            <a:off x="4455800" y="2820502"/>
            <a:ext cx="1028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Helvetica" pitchFamily="2" charset="0"/>
              </a:rPr>
              <a:t>S2-DEBY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AD222D-4464-7D7F-125A-AAB5EB002973}"/>
              </a:ext>
            </a:extLst>
          </p:cNvPr>
          <p:cNvSpPr txBox="1"/>
          <p:nvPr/>
        </p:nvSpPr>
        <p:spPr>
          <a:xfrm>
            <a:off x="4809346" y="2529660"/>
            <a:ext cx="784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Helvetica" pitchFamily="2" charset="0"/>
              </a:rPr>
              <a:t>S1-LOLA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DB4FAC-FAB6-4507-4AE5-01F0AFB27387}"/>
              </a:ext>
            </a:extLst>
          </p:cNvPr>
          <p:cNvSpPr txBox="1"/>
          <p:nvPr/>
        </p:nvSpPr>
        <p:spPr>
          <a:xfrm>
            <a:off x="5062303" y="1861639"/>
            <a:ext cx="784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Helvetica" pitchFamily="2" charset="0"/>
              </a:rPr>
              <a:t>W5-NH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00DC76-1150-9B90-3484-27FD62A2564D}"/>
              </a:ext>
            </a:extLst>
          </p:cNvPr>
          <p:cNvSpPr txBox="1"/>
          <p:nvPr/>
        </p:nvSpPr>
        <p:spPr>
          <a:xfrm>
            <a:off x="5240843" y="1711662"/>
            <a:ext cx="784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Helvetica" pitchFamily="2" charset="0"/>
              </a:rPr>
              <a:t>W6-ME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56FD9D-17D4-58AB-BC9E-8EF6F1079DB5}"/>
              </a:ext>
            </a:extLst>
          </p:cNvPr>
          <p:cNvSpPr/>
          <p:nvPr/>
        </p:nvSpPr>
        <p:spPr>
          <a:xfrm>
            <a:off x="7011011" y="306217"/>
            <a:ext cx="4135829" cy="445900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76EC23B-D209-03FB-D712-437498F84547}"/>
              </a:ext>
            </a:extLst>
          </p:cNvPr>
          <p:cNvSpPr txBox="1"/>
          <p:nvPr/>
        </p:nvSpPr>
        <p:spPr>
          <a:xfrm>
            <a:off x="415907" y="5796081"/>
            <a:ext cx="54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B75512FA-07BF-3B12-1F2B-5C748E68C76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346" t="4380" r="1839" b="43045"/>
          <a:stretch>
            <a:fillRect/>
          </a:stretch>
        </p:blipFill>
        <p:spPr>
          <a:xfrm>
            <a:off x="1012862" y="9472545"/>
            <a:ext cx="8014310" cy="913414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C5DE5A8D-3044-F2DA-AF34-E71B6BFE00C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14535"/>
          <a:stretch>
            <a:fillRect/>
          </a:stretch>
        </p:blipFill>
        <p:spPr>
          <a:xfrm>
            <a:off x="9132538" y="10346270"/>
            <a:ext cx="3108960" cy="1328533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9F742F7C-2A87-32A3-1892-A72CD979B9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2378" y="5912025"/>
            <a:ext cx="2286000" cy="365760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F425CB1D-7D4E-C9B2-6D58-7F359F35BCBD}"/>
              </a:ext>
            </a:extLst>
          </p:cNvPr>
          <p:cNvPicPr>
            <a:picLocks/>
          </p:cNvPicPr>
          <p:nvPr/>
        </p:nvPicPr>
        <p:blipFill>
          <a:blip r:embed="rId8"/>
          <a:srcRect l="1795" t="3967" r="1309" b="13588"/>
          <a:stretch>
            <a:fillRect/>
          </a:stretch>
        </p:blipFill>
        <p:spPr>
          <a:xfrm>
            <a:off x="1042731" y="10426031"/>
            <a:ext cx="8019288" cy="1432404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7DBF8210-7942-96EF-76E9-4C2768B0985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b="32612"/>
          <a:stretch>
            <a:fillRect/>
          </a:stretch>
        </p:blipFill>
        <p:spPr>
          <a:xfrm>
            <a:off x="9115846" y="9389445"/>
            <a:ext cx="3108960" cy="1047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0F4B4-C6A3-9E39-8B9D-D3F4683CEA79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7676" t="7474" r="30431" b="42355"/>
          <a:stretch>
            <a:fillRect/>
          </a:stretch>
        </p:blipFill>
        <p:spPr>
          <a:xfrm>
            <a:off x="7228008" y="637762"/>
            <a:ext cx="3685374" cy="33100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BEBABE0-C5C3-7616-FE37-3F2548D6291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10889" t="77885" r="6783" b="3790"/>
          <a:stretch>
            <a:fillRect/>
          </a:stretch>
        </p:blipFill>
        <p:spPr>
          <a:xfrm>
            <a:off x="7011012" y="4050466"/>
            <a:ext cx="4281763" cy="71475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B81EBD1-B9C1-445B-CD1A-168312BFEE10}"/>
              </a:ext>
            </a:extLst>
          </p:cNvPr>
          <p:cNvSpPr txBox="1"/>
          <p:nvPr/>
        </p:nvSpPr>
        <p:spPr>
          <a:xfrm>
            <a:off x="3378726" y="11919138"/>
            <a:ext cx="2901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Environment of Origin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A2B68B-7B8E-DBCF-4E71-5311C1736C77}"/>
              </a:ext>
            </a:extLst>
          </p:cNvPr>
          <p:cNvSpPr txBox="1"/>
          <p:nvPr/>
        </p:nvSpPr>
        <p:spPr>
          <a:xfrm>
            <a:off x="8869679" y="11919138"/>
            <a:ext cx="290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Common Garden Site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7DE19E-E2F7-E731-6D3A-6CD78EC28C01}"/>
              </a:ext>
            </a:extLst>
          </p:cNvPr>
          <p:cNvSpPr/>
          <p:nvPr/>
        </p:nvSpPr>
        <p:spPr>
          <a:xfrm>
            <a:off x="1057443" y="5854191"/>
            <a:ext cx="2265045" cy="3112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Helvetica" pitchFamily="2" charset="0"/>
              </a:rPr>
              <a:t>Environments-of-origin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1BB572-1508-D57B-1FE7-05DDFC7EA6F3}"/>
              </a:ext>
            </a:extLst>
          </p:cNvPr>
          <p:cNvSpPr/>
          <p:nvPr/>
        </p:nvSpPr>
        <p:spPr>
          <a:xfrm>
            <a:off x="9203273" y="5851253"/>
            <a:ext cx="2265045" cy="3112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Helvetica" pitchFamily="2" charset="0"/>
              </a:rPr>
              <a:t>Common gardens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E59061-04BB-322A-A6B9-C3C8F8013ECF}"/>
              </a:ext>
            </a:extLst>
          </p:cNvPr>
          <p:cNvSpPr txBox="1"/>
          <p:nvPr/>
        </p:nvSpPr>
        <p:spPr>
          <a:xfrm>
            <a:off x="7676637" y="329356"/>
            <a:ext cx="289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Common Garden Sites</a:t>
            </a:r>
          </a:p>
        </p:txBody>
      </p:sp>
    </p:spTree>
    <p:extLst>
      <p:ext uri="{BB962C8B-B14F-4D97-AF65-F5344CB8AC3E}">
        <p14:creationId xmlns:p14="http://schemas.microsoft.com/office/powerpoint/2010/main" val="2898917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8402</TotalTime>
  <Words>30</Words>
  <Application>Microsoft Macintosh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Nicole Mongillo</dc:creator>
  <cp:lastModifiedBy>Mongillo, Nicole Julia</cp:lastModifiedBy>
  <cp:revision>17</cp:revision>
  <dcterms:created xsi:type="dcterms:W3CDTF">2025-05-23T14:13:31Z</dcterms:created>
  <dcterms:modified xsi:type="dcterms:W3CDTF">2025-10-03T18:13:15Z</dcterms:modified>
</cp:coreProperties>
</file>