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31"/>
  </p:normalViewPr>
  <p:slideViewPr>
    <p:cSldViewPr snapToGrid="0">
      <p:cViewPr varScale="1">
        <p:scale>
          <a:sx n="88" d="100"/>
          <a:sy n="8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639A5-2EDE-7E4F-B0CF-0B0E6F2E842C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E7EEB-2EE1-5848-8533-F2856E90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45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E7EEB-2EE1-5848-8533-F2856E9070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28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62A4-2333-E76F-6604-9E2A16017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0F40D-E27B-1AAD-366F-52DB2E7E8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64593-42C9-5070-C43A-DACEC5B0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81C2-B78D-0645-88CD-8C43648775BE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BCD7C-6BB4-805E-65DF-B97A9314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BF70B-6507-D8B2-448F-21C1BF34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B59A-E4FE-4E47-AA84-BFA254689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0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BE24-076D-D166-4D19-E248099E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1E8E9-452E-2F48-8AE2-C87E65BFA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7FCC9-69A5-7224-0A62-97325CA7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81C2-B78D-0645-88CD-8C43648775BE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8CD13-1F2F-596D-5CEA-30EFDCD5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3F5C-57E4-8B1C-B66A-D2A6820A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B59A-E4FE-4E47-AA84-BFA254689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7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FFFCB-1631-DB2D-ABA1-A56C965AA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313E6-605D-76C9-C9D0-E079D473D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94B72-6112-257C-6C65-30B53E7B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81C2-B78D-0645-88CD-8C43648775BE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B9945-12BF-49C8-BF54-975BE091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C9A21-6CE6-4DE2-2DC5-BB210A77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B59A-E4FE-4E47-AA84-BFA254689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6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DB2C-E65B-323C-D7DC-DFA707EC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534EF-9BAE-F734-A31F-5A51C3649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38477-DAEC-1CA9-3ADE-66234F55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81C2-B78D-0645-88CD-8C43648775BE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F2884-C0C5-9470-3BFE-1886DB02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E87A3-D6C8-CC26-057A-6616D35C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B59A-E4FE-4E47-AA84-BFA254689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7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1BD4-1445-202F-0D97-61FD30F4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9DC23-9D94-9C47-40EF-02560E886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E2756-C351-9F39-947E-BF4820591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81C2-B78D-0645-88CD-8C43648775BE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91A9-4C2D-B7BF-9AF7-6BF9A185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D9601-C58D-2F10-5ED9-55D880DF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B59A-E4FE-4E47-AA84-BFA254689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6BE2-D403-0B22-59FF-05D94A75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6874B-9D3A-E41F-8B8E-9EE8D199E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9D7E4-65E1-2A2C-3E4F-AB463A254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82702-FF79-B021-A669-8AD5001B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81C2-B78D-0645-88CD-8C43648775BE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111F6-5220-ED6D-9EA0-C34D2439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35199-F999-BBA7-0064-649E1975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B59A-E4FE-4E47-AA84-BFA254689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8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3DDB-D033-8140-E331-A4FDE962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6571F-7C3D-7539-4588-632460F3B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FE195-B2B1-DCDA-361E-C48A69F0C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E492A-BCD6-4346-76C7-DF5991ACA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BF915-E9E4-1454-3CB7-0537139CC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0E6AD-A0C1-56F0-A56F-52F85813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81C2-B78D-0645-88CD-8C43648775BE}" type="datetimeFigureOut">
              <a:rPr lang="en-US" smtClean="0"/>
              <a:t>9/15/25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75E6D-714E-6F54-E14F-176B91EE5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D1C26-F4EF-F109-FAF7-A76462CA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B59A-E4FE-4E47-AA84-BFA254689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7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03CF-0EE4-AFF1-4AAA-C7C76AB2A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C8EF6-BA37-5D10-D4B6-BD63A89C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81C2-B78D-0645-88CD-8C43648775BE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B6A05-078F-06F3-3905-BF78E32B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21930-410A-FD68-D4A2-91D44272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B59A-E4FE-4E47-AA84-BFA254689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7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8D91D-F3A6-56C3-47B3-57D855FC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81C2-B78D-0645-88CD-8C43648775BE}" type="datetimeFigureOut">
              <a:rPr lang="en-US" smtClean="0"/>
              <a:t>9/15/25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E9401-7D07-04DE-8FB8-4EE1E49E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F3EA6-466C-992C-F136-922D2EEB7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B59A-E4FE-4E47-AA84-BFA254689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2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9D38-AF2C-B1F2-3455-CE6C771DE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A0910-9951-539B-ED8F-82C9DEDAB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E6688-9E51-5C48-4C8A-4EF359F3F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E0852-F230-080E-AD7C-D680D57C9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81C2-B78D-0645-88CD-8C43648775BE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D2034-4BE8-D29C-B050-C2B9C29F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A9000-A6BA-94CF-D6C5-6610B545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B59A-E4FE-4E47-AA84-BFA254689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2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2207-E03A-EB6C-CAA3-64DF3470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D4798B-0690-E19F-7228-776C2AD20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A659A-C00C-287A-B8E7-63487EE2E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21BC5-7C1A-5EC2-2085-C5BA328D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81C2-B78D-0645-88CD-8C43648775BE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043E0-6A7F-C122-EE0A-DE1D510C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A3564-5BE4-8294-1766-74FAD967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5B59A-E4FE-4E47-AA84-BFA254689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8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0ECE88-1FFC-E2E7-79EB-97D91EC33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41C11-67C9-25B8-0689-AEC50EF5A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D3447-A134-A54A-C30D-057249D39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E481C2-B78D-0645-88CD-8C43648775BE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E81CB-B091-481D-122C-F363FBF65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12ADF-1DCE-A7FC-1234-8AE0BAB2D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45B59A-E4FE-4E47-AA84-BFA254689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4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E943-8F2D-EBD0-B5E0-7D4533A98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DNA Quality Control: Gel Electrophoresis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69F2D-E731-4D2B-05AE-9C84F628A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Nicole Mongillo</a:t>
            </a:r>
          </a:p>
          <a:p>
            <a:r>
              <a:rPr lang="en-US" dirty="0"/>
              <a:t>16 September 2025</a:t>
            </a:r>
          </a:p>
        </p:txBody>
      </p:sp>
    </p:spTree>
    <p:extLst>
      <p:ext uri="{BB962C8B-B14F-4D97-AF65-F5344CB8AC3E}">
        <p14:creationId xmlns:p14="http://schemas.microsoft.com/office/powerpoint/2010/main" val="334987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20DC-743B-1E0A-2E3E-911FC1DA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Gel electrophoresis is a procedure that shows how long DNA fragments are.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8A879-D7B0-9CA8-DA2E-8720AD6A0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what situations would scientists want to know this information?</a:t>
            </a:r>
          </a:p>
          <a:p>
            <a:pPr lvl="1"/>
            <a:r>
              <a:rPr lang="en-US" dirty="0"/>
              <a:t>Make sure PCR worked properly</a:t>
            </a:r>
          </a:p>
          <a:p>
            <a:pPr lvl="1"/>
            <a:r>
              <a:rPr lang="en-US" dirty="0"/>
              <a:t>Make sure DNA extraction worked properly</a:t>
            </a:r>
          </a:p>
          <a:p>
            <a:pPr lvl="1"/>
            <a:r>
              <a:rPr lang="en-US" dirty="0"/>
              <a:t>Quality check samples before sequencing them</a:t>
            </a:r>
          </a:p>
        </p:txBody>
      </p:sp>
    </p:spTree>
    <p:extLst>
      <p:ext uri="{BB962C8B-B14F-4D97-AF65-F5344CB8AC3E}">
        <p14:creationId xmlns:p14="http://schemas.microsoft.com/office/powerpoint/2010/main" val="354778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58C790B0-90F3-95C8-1DB4-17780B8A7134}"/>
              </a:ext>
            </a:extLst>
          </p:cNvPr>
          <p:cNvSpPr/>
          <p:nvPr/>
        </p:nvSpPr>
        <p:spPr>
          <a:xfrm>
            <a:off x="25400" y="609600"/>
            <a:ext cx="12026900" cy="5718625"/>
          </a:xfrm>
          <a:custGeom>
            <a:avLst/>
            <a:gdLst>
              <a:gd name="connsiteX0" fmla="*/ 0 w 12026900"/>
              <a:gd name="connsiteY0" fmla="*/ 381000 h 6197600"/>
              <a:gd name="connsiteX1" fmla="*/ 0 w 12026900"/>
              <a:gd name="connsiteY1" fmla="*/ 381000 h 6197600"/>
              <a:gd name="connsiteX2" fmla="*/ 88900 w 12026900"/>
              <a:gd name="connsiteY2" fmla="*/ 254000 h 6197600"/>
              <a:gd name="connsiteX3" fmla="*/ 127000 w 12026900"/>
              <a:gd name="connsiteY3" fmla="*/ 203200 h 6197600"/>
              <a:gd name="connsiteX4" fmla="*/ 203200 w 12026900"/>
              <a:gd name="connsiteY4" fmla="*/ 127000 h 6197600"/>
              <a:gd name="connsiteX5" fmla="*/ 241300 w 12026900"/>
              <a:gd name="connsiteY5" fmla="*/ 101600 h 6197600"/>
              <a:gd name="connsiteX6" fmla="*/ 330200 w 12026900"/>
              <a:gd name="connsiteY6" fmla="*/ 38100 h 6197600"/>
              <a:gd name="connsiteX7" fmla="*/ 495300 w 12026900"/>
              <a:gd name="connsiteY7" fmla="*/ 0 h 6197600"/>
              <a:gd name="connsiteX8" fmla="*/ 927100 w 12026900"/>
              <a:gd name="connsiteY8" fmla="*/ 12700 h 6197600"/>
              <a:gd name="connsiteX9" fmla="*/ 1041400 w 12026900"/>
              <a:gd name="connsiteY9" fmla="*/ 25400 h 6197600"/>
              <a:gd name="connsiteX10" fmla="*/ 1181100 w 12026900"/>
              <a:gd name="connsiteY10" fmla="*/ 38100 h 6197600"/>
              <a:gd name="connsiteX11" fmla="*/ 1257300 w 12026900"/>
              <a:gd name="connsiteY11" fmla="*/ 50800 h 6197600"/>
              <a:gd name="connsiteX12" fmla="*/ 1371600 w 12026900"/>
              <a:gd name="connsiteY12" fmla="*/ 63500 h 6197600"/>
              <a:gd name="connsiteX13" fmla="*/ 1536700 w 12026900"/>
              <a:gd name="connsiteY13" fmla="*/ 88900 h 6197600"/>
              <a:gd name="connsiteX14" fmla="*/ 1663700 w 12026900"/>
              <a:gd name="connsiteY14" fmla="*/ 114300 h 6197600"/>
              <a:gd name="connsiteX15" fmla="*/ 1803400 w 12026900"/>
              <a:gd name="connsiteY15" fmla="*/ 139700 h 6197600"/>
              <a:gd name="connsiteX16" fmla="*/ 1866900 w 12026900"/>
              <a:gd name="connsiteY16" fmla="*/ 165100 h 6197600"/>
              <a:gd name="connsiteX17" fmla="*/ 2057400 w 12026900"/>
              <a:gd name="connsiteY17" fmla="*/ 190500 h 6197600"/>
              <a:gd name="connsiteX18" fmla="*/ 2133600 w 12026900"/>
              <a:gd name="connsiteY18" fmla="*/ 203200 h 6197600"/>
              <a:gd name="connsiteX19" fmla="*/ 2197100 w 12026900"/>
              <a:gd name="connsiteY19" fmla="*/ 215900 h 6197600"/>
              <a:gd name="connsiteX20" fmla="*/ 2247900 w 12026900"/>
              <a:gd name="connsiteY20" fmla="*/ 228600 h 6197600"/>
              <a:gd name="connsiteX21" fmla="*/ 2463800 w 12026900"/>
              <a:gd name="connsiteY21" fmla="*/ 266700 h 6197600"/>
              <a:gd name="connsiteX22" fmla="*/ 2527300 w 12026900"/>
              <a:gd name="connsiteY22" fmla="*/ 292100 h 6197600"/>
              <a:gd name="connsiteX23" fmla="*/ 2590800 w 12026900"/>
              <a:gd name="connsiteY23" fmla="*/ 304800 h 6197600"/>
              <a:gd name="connsiteX24" fmla="*/ 2641600 w 12026900"/>
              <a:gd name="connsiteY24" fmla="*/ 317500 h 6197600"/>
              <a:gd name="connsiteX25" fmla="*/ 2705100 w 12026900"/>
              <a:gd name="connsiteY25" fmla="*/ 330200 h 6197600"/>
              <a:gd name="connsiteX26" fmla="*/ 2743200 w 12026900"/>
              <a:gd name="connsiteY26" fmla="*/ 342900 h 6197600"/>
              <a:gd name="connsiteX27" fmla="*/ 3111500 w 12026900"/>
              <a:gd name="connsiteY27" fmla="*/ 355600 h 6197600"/>
              <a:gd name="connsiteX28" fmla="*/ 3187700 w 12026900"/>
              <a:gd name="connsiteY28" fmla="*/ 368300 h 6197600"/>
              <a:gd name="connsiteX29" fmla="*/ 3695700 w 12026900"/>
              <a:gd name="connsiteY29" fmla="*/ 406400 h 6197600"/>
              <a:gd name="connsiteX30" fmla="*/ 4686300 w 12026900"/>
              <a:gd name="connsiteY30" fmla="*/ 393700 h 6197600"/>
              <a:gd name="connsiteX31" fmla="*/ 4813300 w 12026900"/>
              <a:gd name="connsiteY31" fmla="*/ 368300 h 6197600"/>
              <a:gd name="connsiteX32" fmla="*/ 4965700 w 12026900"/>
              <a:gd name="connsiteY32" fmla="*/ 355600 h 6197600"/>
              <a:gd name="connsiteX33" fmla="*/ 5054600 w 12026900"/>
              <a:gd name="connsiteY33" fmla="*/ 330200 h 6197600"/>
              <a:gd name="connsiteX34" fmla="*/ 5092700 w 12026900"/>
              <a:gd name="connsiteY34" fmla="*/ 304800 h 6197600"/>
              <a:gd name="connsiteX35" fmla="*/ 5219700 w 12026900"/>
              <a:gd name="connsiteY35" fmla="*/ 266700 h 6197600"/>
              <a:gd name="connsiteX36" fmla="*/ 5295900 w 12026900"/>
              <a:gd name="connsiteY36" fmla="*/ 241300 h 6197600"/>
              <a:gd name="connsiteX37" fmla="*/ 5334000 w 12026900"/>
              <a:gd name="connsiteY37" fmla="*/ 228600 h 6197600"/>
              <a:gd name="connsiteX38" fmla="*/ 5397500 w 12026900"/>
              <a:gd name="connsiteY38" fmla="*/ 215900 h 6197600"/>
              <a:gd name="connsiteX39" fmla="*/ 5486400 w 12026900"/>
              <a:gd name="connsiteY39" fmla="*/ 190500 h 6197600"/>
              <a:gd name="connsiteX40" fmla="*/ 5626100 w 12026900"/>
              <a:gd name="connsiteY40" fmla="*/ 165100 h 6197600"/>
              <a:gd name="connsiteX41" fmla="*/ 5664200 w 12026900"/>
              <a:gd name="connsiteY41" fmla="*/ 152400 h 6197600"/>
              <a:gd name="connsiteX42" fmla="*/ 5727700 w 12026900"/>
              <a:gd name="connsiteY42" fmla="*/ 139700 h 6197600"/>
              <a:gd name="connsiteX43" fmla="*/ 5829300 w 12026900"/>
              <a:gd name="connsiteY43" fmla="*/ 114300 h 6197600"/>
              <a:gd name="connsiteX44" fmla="*/ 5918200 w 12026900"/>
              <a:gd name="connsiteY44" fmla="*/ 101600 h 6197600"/>
              <a:gd name="connsiteX45" fmla="*/ 6045200 w 12026900"/>
              <a:gd name="connsiteY45" fmla="*/ 76200 h 6197600"/>
              <a:gd name="connsiteX46" fmla="*/ 6184900 w 12026900"/>
              <a:gd name="connsiteY46" fmla="*/ 50800 h 6197600"/>
              <a:gd name="connsiteX47" fmla="*/ 6807200 w 12026900"/>
              <a:gd name="connsiteY47" fmla="*/ 63500 h 6197600"/>
              <a:gd name="connsiteX48" fmla="*/ 6870700 w 12026900"/>
              <a:gd name="connsiteY48" fmla="*/ 76200 h 6197600"/>
              <a:gd name="connsiteX49" fmla="*/ 7010400 w 12026900"/>
              <a:gd name="connsiteY49" fmla="*/ 101600 h 6197600"/>
              <a:gd name="connsiteX50" fmla="*/ 7073900 w 12026900"/>
              <a:gd name="connsiteY50" fmla="*/ 127000 h 6197600"/>
              <a:gd name="connsiteX51" fmla="*/ 7150100 w 12026900"/>
              <a:gd name="connsiteY51" fmla="*/ 139700 h 6197600"/>
              <a:gd name="connsiteX52" fmla="*/ 7226300 w 12026900"/>
              <a:gd name="connsiteY52" fmla="*/ 165100 h 6197600"/>
              <a:gd name="connsiteX53" fmla="*/ 7340600 w 12026900"/>
              <a:gd name="connsiteY53" fmla="*/ 190500 h 6197600"/>
              <a:gd name="connsiteX54" fmla="*/ 7416800 w 12026900"/>
              <a:gd name="connsiteY54" fmla="*/ 215900 h 6197600"/>
              <a:gd name="connsiteX55" fmla="*/ 7556500 w 12026900"/>
              <a:gd name="connsiteY55" fmla="*/ 241300 h 6197600"/>
              <a:gd name="connsiteX56" fmla="*/ 7708900 w 12026900"/>
              <a:gd name="connsiteY56" fmla="*/ 279400 h 6197600"/>
              <a:gd name="connsiteX57" fmla="*/ 7848600 w 12026900"/>
              <a:gd name="connsiteY57" fmla="*/ 317500 h 6197600"/>
              <a:gd name="connsiteX58" fmla="*/ 7924800 w 12026900"/>
              <a:gd name="connsiteY58" fmla="*/ 342900 h 6197600"/>
              <a:gd name="connsiteX59" fmla="*/ 7988300 w 12026900"/>
              <a:gd name="connsiteY59" fmla="*/ 368300 h 6197600"/>
              <a:gd name="connsiteX60" fmla="*/ 8064500 w 12026900"/>
              <a:gd name="connsiteY60" fmla="*/ 381000 h 6197600"/>
              <a:gd name="connsiteX61" fmla="*/ 8140700 w 12026900"/>
              <a:gd name="connsiteY61" fmla="*/ 406400 h 6197600"/>
              <a:gd name="connsiteX62" fmla="*/ 8267700 w 12026900"/>
              <a:gd name="connsiteY62" fmla="*/ 431800 h 6197600"/>
              <a:gd name="connsiteX63" fmla="*/ 8407400 w 12026900"/>
              <a:gd name="connsiteY63" fmla="*/ 469900 h 6197600"/>
              <a:gd name="connsiteX64" fmla="*/ 8559800 w 12026900"/>
              <a:gd name="connsiteY64" fmla="*/ 520700 h 6197600"/>
              <a:gd name="connsiteX65" fmla="*/ 8724900 w 12026900"/>
              <a:gd name="connsiteY65" fmla="*/ 571500 h 6197600"/>
              <a:gd name="connsiteX66" fmla="*/ 8813800 w 12026900"/>
              <a:gd name="connsiteY66" fmla="*/ 596900 h 6197600"/>
              <a:gd name="connsiteX67" fmla="*/ 8953500 w 12026900"/>
              <a:gd name="connsiteY67" fmla="*/ 647700 h 6197600"/>
              <a:gd name="connsiteX68" fmla="*/ 9004300 w 12026900"/>
              <a:gd name="connsiteY68" fmla="*/ 660400 h 6197600"/>
              <a:gd name="connsiteX69" fmla="*/ 9042400 w 12026900"/>
              <a:gd name="connsiteY69" fmla="*/ 673100 h 6197600"/>
              <a:gd name="connsiteX70" fmla="*/ 9461500 w 12026900"/>
              <a:gd name="connsiteY70" fmla="*/ 685800 h 6197600"/>
              <a:gd name="connsiteX71" fmla="*/ 9664700 w 12026900"/>
              <a:gd name="connsiteY71" fmla="*/ 698500 h 6197600"/>
              <a:gd name="connsiteX72" fmla="*/ 9791700 w 12026900"/>
              <a:gd name="connsiteY72" fmla="*/ 711200 h 6197600"/>
              <a:gd name="connsiteX73" fmla="*/ 10325100 w 12026900"/>
              <a:gd name="connsiteY73" fmla="*/ 698500 h 6197600"/>
              <a:gd name="connsiteX74" fmla="*/ 10388600 w 12026900"/>
              <a:gd name="connsiteY74" fmla="*/ 685800 h 6197600"/>
              <a:gd name="connsiteX75" fmla="*/ 10515600 w 12026900"/>
              <a:gd name="connsiteY75" fmla="*/ 635000 h 6197600"/>
              <a:gd name="connsiteX76" fmla="*/ 10591800 w 12026900"/>
              <a:gd name="connsiteY76" fmla="*/ 622300 h 6197600"/>
              <a:gd name="connsiteX77" fmla="*/ 10718800 w 12026900"/>
              <a:gd name="connsiteY77" fmla="*/ 571500 h 6197600"/>
              <a:gd name="connsiteX78" fmla="*/ 10769600 w 12026900"/>
              <a:gd name="connsiteY78" fmla="*/ 546100 h 6197600"/>
              <a:gd name="connsiteX79" fmla="*/ 10833100 w 12026900"/>
              <a:gd name="connsiteY79" fmla="*/ 533400 h 6197600"/>
              <a:gd name="connsiteX80" fmla="*/ 10934700 w 12026900"/>
              <a:gd name="connsiteY80" fmla="*/ 482600 h 6197600"/>
              <a:gd name="connsiteX81" fmla="*/ 10985500 w 12026900"/>
              <a:gd name="connsiteY81" fmla="*/ 457200 h 6197600"/>
              <a:gd name="connsiteX82" fmla="*/ 11074400 w 12026900"/>
              <a:gd name="connsiteY82" fmla="*/ 431800 h 6197600"/>
              <a:gd name="connsiteX83" fmla="*/ 11125200 w 12026900"/>
              <a:gd name="connsiteY83" fmla="*/ 406400 h 6197600"/>
              <a:gd name="connsiteX84" fmla="*/ 11201400 w 12026900"/>
              <a:gd name="connsiteY84" fmla="*/ 355600 h 6197600"/>
              <a:gd name="connsiteX85" fmla="*/ 11277600 w 12026900"/>
              <a:gd name="connsiteY85" fmla="*/ 292100 h 6197600"/>
              <a:gd name="connsiteX86" fmla="*/ 11379200 w 12026900"/>
              <a:gd name="connsiteY86" fmla="*/ 215900 h 6197600"/>
              <a:gd name="connsiteX87" fmla="*/ 11455400 w 12026900"/>
              <a:gd name="connsiteY87" fmla="*/ 165100 h 6197600"/>
              <a:gd name="connsiteX88" fmla="*/ 11607800 w 12026900"/>
              <a:gd name="connsiteY88" fmla="*/ 127000 h 6197600"/>
              <a:gd name="connsiteX89" fmla="*/ 11645900 w 12026900"/>
              <a:gd name="connsiteY89" fmla="*/ 101600 h 6197600"/>
              <a:gd name="connsiteX90" fmla="*/ 11760200 w 12026900"/>
              <a:gd name="connsiteY90" fmla="*/ 63500 h 6197600"/>
              <a:gd name="connsiteX91" fmla="*/ 11798300 w 12026900"/>
              <a:gd name="connsiteY91" fmla="*/ 50800 h 6197600"/>
              <a:gd name="connsiteX92" fmla="*/ 11874500 w 12026900"/>
              <a:gd name="connsiteY92" fmla="*/ 12700 h 6197600"/>
              <a:gd name="connsiteX93" fmla="*/ 11963400 w 12026900"/>
              <a:gd name="connsiteY93" fmla="*/ 25400 h 6197600"/>
              <a:gd name="connsiteX94" fmla="*/ 12026900 w 12026900"/>
              <a:gd name="connsiteY94" fmla="*/ 38100 h 6197600"/>
              <a:gd name="connsiteX95" fmla="*/ 12014200 w 12026900"/>
              <a:gd name="connsiteY95" fmla="*/ 6159500 h 6197600"/>
              <a:gd name="connsiteX96" fmla="*/ 12026900 w 12026900"/>
              <a:gd name="connsiteY96" fmla="*/ 6146800 h 6197600"/>
              <a:gd name="connsiteX97" fmla="*/ 11836400 w 12026900"/>
              <a:gd name="connsiteY97" fmla="*/ 6070600 h 6197600"/>
              <a:gd name="connsiteX98" fmla="*/ 11760200 w 12026900"/>
              <a:gd name="connsiteY98" fmla="*/ 6007100 h 6197600"/>
              <a:gd name="connsiteX99" fmla="*/ 11722100 w 12026900"/>
              <a:gd name="connsiteY99" fmla="*/ 5981700 h 6197600"/>
              <a:gd name="connsiteX100" fmla="*/ 11671300 w 12026900"/>
              <a:gd name="connsiteY100" fmla="*/ 5930900 h 6197600"/>
              <a:gd name="connsiteX101" fmla="*/ 11518900 w 12026900"/>
              <a:gd name="connsiteY101" fmla="*/ 5880100 h 6197600"/>
              <a:gd name="connsiteX102" fmla="*/ 11455400 w 12026900"/>
              <a:gd name="connsiteY102" fmla="*/ 5867400 h 6197600"/>
              <a:gd name="connsiteX103" fmla="*/ 11417300 w 12026900"/>
              <a:gd name="connsiteY103" fmla="*/ 5854700 h 6197600"/>
              <a:gd name="connsiteX104" fmla="*/ 11353800 w 12026900"/>
              <a:gd name="connsiteY104" fmla="*/ 5842000 h 6197600"/>
              <a:gd name="connsiteX105" fmla="*/ 11239500 w 12026900"/>
              <a:gd name="connsiteY105" fmla="*/ 5867400 h 6197600"/>
              <a:gd name="connsiteX106" fmla="*/ 11188700 w 12026900"/>
              <a:gd name="connsiteY106" fmla="*/ 5880100 h 6197600"/>
              <a:gd name="connsiteX107" fmla="*/ 11074400 w 12026900"/>
              <a:gd name="connsiteY107" fmla="*/ 5943600 h 6197600"/>
              <a:gd name="connsiteX108" fmla="*/ 10947400 w 12026900"/>
              <a:gd name="connsiteY108" fmla="*/ 5981700 h 6197600"/>
              <a:gd name="connsiteX109" fmla="*/ 10871200 w 12026900"/>
              <a:gd name="connsiteY109" fmla="*/ 6007100 h 6197600"/>
              <a:gd name="connsiteX110" fmla="*/ 10833100 w 12026900"/>
              <a:gd name="connsiteY110" fmla="*/ 6032500 h 6197600"/>
              <a:gd name="connsiteX111" fmla="*/ 10782300 w 12026900"/>
              <a:gd name="connsiteY111" fmla="*/ 6045200 h 6197600"/>
              <a:gd name="connsiteX112" fmla="*/ 10731500 w 12026900"/>
              <a:gd name="connsiteY112" fmla="*/ 6070600 h 6197600"/>
              <a:gd name="connsiteX113" fmla="*/ 10617200 w 12026900"/>
              <a:gd name="connsiteY113" fmla="*/ 6096000 h 6197600"/>
              <a:gd name="connsiteX114" fmla="*/ 10515600 w 12026900"/>
              <a:gd name="connsiteY114" fmla="*/ 6121400 h 6197600"/>
              <a:gd name="connsiteX115" fmla="*/ 10452100 w 12026900"/>
              <a:gd name="connsiteY115" fmla="*/ 6134100 h 6197600"/>
              <a:gd name="connsiteX116" fmla="*/ 10388600 w 12026900"/>
              <a:gd name="connsiteY116" fmla="*/ 6159500 h 6197600"/>
              <a:gd name="connsiteX117" fmla="*/ 10223500 w 12026900"/>
              <a:gd name="connsiteY117" fmla="*/ 6197600 h 6197600"/>
              <a:gd name="connsiteX118" fmla="*/ 9918700 w 12026900"/>
              <a:gd name="connsiteY118" fmla="*/ 6184900 h 6197600"/>
              <a:gd name="connsiteX119" fmla="*/ 9779000 w 12026900"/>
              <a:gd name="connsiteY119" fmla="*/ 6159500 h 6197600"/>
              <a:gd name="connsiteX120" fmla="*/ 9690100 w 12026900"/>
              <a:gd name="connsiteY120" fmla="*/ 6146800 h 6197600"/>
              <a:gd name="connsiteX121" fmla="*/ 9575800 w 12026900"/>
              <a:gd name="connsiteY121" fmla="*/ 6121400 h 6197600"/>
              <a:gd name="connsiteX122" fmla="*/ 9474200 w 12026900"/>
              <a:gd name="connsiteY122" fmla="*/ 6096000 h 6197600"/>
              <a:gd name="connsiteX123" fmla="*/ 9423400 w 12026900"/>
              <a:gd name="connsiteY123" fmla="*/ 6083300 h 6197600"/>
              <a:gd name="connsiteX124" fmla="*/ 9372600 w 12026900"/>
              <a:gd name="connsiteY124" fmla="*/ 6070600 h 6197600"/>
              <a:gd name="connsiteX125" fmla="*/ 9271000 w 12026900"/>
              <a:gd name="connsiteY125" fmla="*/ 6019800 h 6197600"/>
              <a:gd name="connsiteX126" fmla="*/ 9232900 w 12026900"/>
              <a:gd name="connsiteY126" fmla="*/ 6007100 h 6197600"/>
              <a:gd name="connsiteX127" fmla="*/ 9194800 w 12026900"/>
              <a:gd name="connsiteY127" fmla="*/ 5981700 h 6197600"/>
              <a:gd name="connsiteX128" fmla="*/ 9144000 w 12026900"/>
              <a:gd name="connsiteY128" fmla="*/ 5969000 h 6197600"/>
              <a:gd name="connsiteX129" fmla="*/ 9093200 w 12026900"/>
              <a:gd name="connsiteY129" fmla="*/ 5943600 h 6197600"/>
              <a:gd name="connsiteX130" fmla="*/ 9055100 w 12026900"/>
              <a:gd name="connsiteY130" fmla="*/ 5930900 h 6197600"/>
              <a:gd name="connsiteX131" fmla="*/ 8953500 w 12026900"/>
              <a:gd name="connsiteY131" fmla="*/ 5892800 h 6197600"/>
              <a:gd name="connsiteX132" fmla="*/ 8864600 w 12026900"/>
              <a:gd name="connsiteY132" fmla="*/ 5854700 h 6197600"/>
              <a:gd name="connsiteX133" fmla="*/ 8737600 w 12026900"/>
              <a:gd name="connsiteY133" fmla="*/ 5803900 h 6197600"/>
              <a:gd name="connsiteX134" fmla="*/ 8686800 w 12026900"/>
              <a:gd name="connsiteY134" fmla="*/ 5791200 h 6197600"/>
              <a:gd name="connsiteX135" fmla="*/ 8623300 w 12026900"/>
              <a:gd name="connsiteY135" fmla="*/ 5765800 h 6197600"/>
              <a:gd name="connsiteX136" fmla="*/ 8572500 w 12026900"/>
              <a:gd name="connsiteY136" fmla="*/ 5753100 h 6197600"/>
              <a:gd name="connsiteX137" fmla="*/ 8521700 w 12026900"/>
              <a:gd name="connsiteY137" fmla="*/ 5727700 h 6197600"/>
              <a:gd name="connsiteX138" fmla="*/ 8382000 w 12026900"/>
              <a:gd name="connsiteY138" fmla="*/ 5689600 h 6197600"/>
              <a:gd name="connsiteX139" fmla="*/ 8267700 w 12026900"/>
              <a:gd name="connsiteY139" fmla="*/ 5702300 h 6197600"/>
              <a:gd name="connsiteX140" fmla="*/ 8102600 w 12026900"/>
              <a:gd name="connsiteY140" fmla="*/ 5753100 h 6197600"/>
              <a:gd name="connsiteX141" fmla="*/ 8013700 w 12026900"/>
              <a:gd name="connsiteY141" fmla="*/ 5803900 h 6197600"/>
              <a:gd name="connsiteX142" fmla="*/ 7975600 w 12026900"/>
              <a:gd name="connsiteY142" fmla="*/ 5816600 h 6197600"/>
              <a:gd name="connsiteX143" fmla="*/ 7848600 w 12026900"/>
              <a:gd name="connsiteY143" fmla="*/ 5905500 h 6197600"/>
              <a:gd name="connsiteX144" fmla="*/ 7747000 w 12026900"/>
              <a:gd name="connsiteY144" fmla="*/ 5943600 h 6197600"/>
              <a:gd name="connsiteX145" fmla="*/ 7645400 w 12026900"/>
              <a:gd name="connsiteY145" fmla="*/ 5994400 h 6197600"/>
              <a:gd name="connsiteX146" fmla="*/ 7543800 w 12026900"/>
              <a:gd name="connsiteY146" fmla="*/ 6019800 h 6197600"/>
              <a:gd name="connsiteX147" fmla="*/ 7505700 w 12026900"/>
              <a:gd name="connsiteY147" fmla="*/ 6045200 h 6197600"/>
              <a:gd name="connsiteX148" fmla="*/ 7442200 w 12026900"/>
              <a:gd name="connsiteY148" fmla="*/ 6057900 h 6197600"/>
              <a:gd name="connsiteX149" fmla="*/ 7277100 w 12026900"/>
              <a:gd name="connsiteY149" fmla="*/ 6083300 h 6197600"/>
              <a:gd name="connsiteX150" fmla="*/ 7226300 w 12026900"/>
              <a:gd name="connsiteY150" fmla="*/ 6096000 h 6197600"/>
              <a:gd name="connsiteX151" fmla="*/ 6845300 w 12026900"/>
              <a:gd name="connsiteY151" fmla="*/ 6134100 h 6197600"/>
              <a:gd name="connsiteX152" fmla="*/ 6197600 w 12026900"/>
              <a:gd name="connsiteY152" fmla="*/ 6108700 h 6197600"/>
              <a:gd name="connsiteX153" fmla="*/ 6134100 w 12026900"/>
              <a:gd name="connsiteY153" fmla="*/ 6096000 h 6197600"/>
              <a:gd name="connsiteX154" fmla="*/ 5994400 w 12026900"/>
              <a:gd name="connsiteY154" fmla="*/ 6032500 h 6197600"/>
              <a:gd name="connsiteX155" fmla="*/ 5930900 w 12026900"/>
              <a:gd name="connsiteY155" fmla="*/ 6007100 h 6197600"/>
              <a:gd name="connsiteX156" fmla="*/ 5778500 w 12026900"/>
              <a:gd name="connsiteY156" fmla="*/ 5930900 h 6197600"/>
              <a:gd name="connsiteX157" fmla="*/ 5715000 w 12026900"/>
              <a:gd name="connsiteY157" fmla="*/ 5905500 h 6197600"/>
              <a:gd name="connsiteX158" fmla="*/ 5562600 w 12026900"/>
              <a:gd name="connsiteY158" fmla="*/ 5854700 h 6197600"/>
              <a:gd name="connsiteX159" fmla="*/ 5435600 w 12026900"/>
              <a:gd name="connsiteY159" fmla="*/ 5803900 h 6197600"/>
              <a:gd name="connsiteX160" fmla="*/ 5384800 w 12026900"/>
              <a:gd name="connsiteY160" fmla="*/ 5791200 h 6197600"/>
              <a:gd name="connsiteX161" fmla="*/ 5270500 w 12026900"/>
              <a:gd name="connsiteY161" fmla="*/ 5740400 h 6197600"/>
              <a:gd name="connsiteX162" fmla="*/ 5219700 w 12026900"/>
              <a:gd name="connsiteY162" fmla="*/ 5727700 h 6197600"/>
              <a:gd name="connsiteX163" fmla="*/ 5181600 w 12026900"/>
              <a:gd name="connsiteY163" fmla="*/ 5715000 h 6197600"/>
              <a:gd name="connsiteX164" fmla="*/ 5118100 w 12026900"/>
              <a:gd name="connsiteY164" fmla="*/ 5727700 h 6197600"/>
              <a:gd name="connsiteX165" fmla="*/ 5080000 w 12026900"/>
              <a:gd name="connsiteY165" fmla="*/ 5753100 h 6197600"/>
              <a:gd name="connsiteX166" fmla="*/ 4965700 w 12026900"/>
              <a:gd name="connsiteY166" fmla="*/ 5854700 h 6197600"/>
              <a:gd name="connsiteX167" fmla="*/ 4864100 w 12026900"/>
              <a:gd name="connsiteY167" fmla="*/ 5918200 h 6197600"/>
              <a:gd name="connsiteX168" fmla="*/ 4826000 w 12026900"/>
              <a:gd name="connsiteY168" fmla="*/ 5943600 h 6197600"/>
              <a:gd name="connsiteX169" fmla="*/ 4775200 w 12026900"/>
              <a:gd name="connsiteY169" fmla="*/ 5969000 h 6197600"/>
              <a:gd name="connsiteX170" fmla="*/ 4686300 w 12026900"/>
              <a:gd name="connsiteY170" fmla="*/ 5994400 h 6197600"/>
              <a:gd name="connsiteX171" fmla="*/ 4635500 w 12026900"/>
              <a:gd name="connsiteY171" fmla="*/ 6019800 h 6197600"/>
              <a:gd name="connsiteX172" fmla="*/ 4546600 w 12026900"/>
              <a:gd name="connsiteY172" fmla="*/ 6045200 h 6197600"/>
              <a:gd name="connsiteX173" fmla="*/ 4508500 w 12026900"/>
              <a:gd name="connsiteY173" fmla="*/ 6057900 h 6197600"/>
              <a:gd name="connsiteX174" fmla="*/ 4432300 w 12026900"/>
              <a:gd name="connsiteY174" fmla="*/ 6070600 h 6197600"/>
              <a:gd name="connsiteX175" fmla="*/ 4394200 w 12026900"/>
              <a:gd name="connsiteY175" fmla="*/ 6083300 h 6197600"/>
              <a:gd name="connsiteX176" fmla="*/ 4140200 w 12026900"/>
              <a:gd name="connsiteY176" fmla="*/ 6108700 h 6197600"/>
              <a:gd name="connsiteX177" fmla="*/ 4089400 w 12026900"/>
              <a:gd name="connsiteY177" fmla="*/ 6121400 h 6197600"/>
              <a:gd name="connsiteX178" fmla="*/ 3987800 w 12026900"/>
              <a:gd name="connsiteY178" fmla="*/ 6134100 h 6197600"/>
              <a:gd name="connsiteX179" fmla="*/ 3898900 w 12026900"/>
              <a:gd name="connsiteY179" fmla="*/ 6146800 h 6197600"/>
              <a:gd name="connsiteX180" fmla="*/ 3429000 w 12026900"/>
              <a:gd name="connsiteY180" fmla="*/ 6121400 h 6197600"/>
              <a:gd name="connsiteX181" fmla="*/ 3314700 w 12026900"/>
              <a:gd name="connsiteY181" fmla="*/ 6096000 h 6197600"/>
              <a:gd name="connsiteX182" fmla="*/ 3225800 w 12026900"/>
              <a:gd name="connsiteY182" fmla="*/ 6083300 h 6197600"/>
              <a:gd name="connsiteX183" fmla="*/ 3149600 w 12026900"/>
              <a:gd name="connsiteY183" fmla="*/ 6057900 h 6197600"/>
              <a:gd name="connsiteX184" fmla="*/ 2971800 w 12026900"/>
              <a:gd name="connsiteY184" fmla="*/ 6019800 h 6197600"/>
              <a:gd name="connsiteX185" fmla="*/ 2870200 w 12026900"/>
              <a:gd name="connsiteY185" fmla="*/ 5981700 h 6197600"/>
              <a:gd name="connsiteX186" fmla="*/ 2781300 w 12026900"/>
              <a:gd name="connsiteY186" fmla="*/ 5956300 h 6197600"/>
              <a:gd name="connsiteX187" fmla="*/ 2679700 w 12026900"/>
              <a:gd name="connsiteY187" fmla="*/ 5918200 h 6197600"/>
              <a:gd name="connsiteX188" fmla="*/ 2565400 w 12026900"/>
              <a:gd name="connsiteY188" fmla="*/ 5892800 h 6197600"/>
              <a:gd name="connsiteX189" fmla="*/ 2451100 w 12026900"/>
              <a:gd name="connsiteY189" fmla="*/ 5854700 h 6197600"/>
              <a:gd name="connsiteX190" fmla="*/ 2184400 w 12026900"/>
              <a:gd name="connsiteY190" fmla="*/ 5727700 h 6197600"/>
              <a:gd name="connsiteX191" fmla="*/ 2133600 w 12026900"/>
              <a:gd name="connsiteY191" fmla="*/ 5702300 h 6197600"/>
              <a:gd name="connsiteX192" fmla="*/ 2032000 w 12026900"/>
              <a:gd name="connsiteY192" fmla="*/ 5588000 h 6197600"/>
              <a:gd name="connsiteX193" fmla="*/ 1955800 w 12026900"/>
              <a:gd name="connsiteY193" fmla="*/ 5613400 h 6197600"/>
              <a:gd name="connsiteX194" fmla="*/ 1905000 w 12026900"/>
              <a:gd name="connsiteY194" fmla="*/ 5626100 h 6197600"/>
              <a:gd name="connsiteX195" fmla="*/ 1866900 w 12026900"/>
              <a:gd name="connsiteY195" fmla="*/ 5651500 h 6197600"/>
              <a:gd name="connsiteX196" fmla="*/ 1816100 w 12026900"/>
              <a:gd name="connsiteY196" fmla="*/ 5676900 h 6197600"/>
              <a:gd name="connsiteX197" fmla="*/ 1727200 w 12026900"/>
              <a:gd name="connsiteY197" fmla="*/ 5740400 h 6197600"/>
              <a:gd name="connsiteX198" fmla="*/ 1625600 w 12026900"/>
              <a:gd name="connsiteY198" fmla="*/ 5791200 h 6197600"/>
              <a:gd name="connsiteX199" fmla="*/ 1574800 w 12026900"/>
              <a:gd name="connsiteY199" fmla="*/ 5816600 h 6197600"/>
              <a:gd name="connsiteX200" fmla="*/ 1524000 w 12026900"/>
              <a:gd name="connsiteY200" fmla="*/ 5829300 h 6197600"/>
              <a:gd name="connsiteX201" fmla="*/ 1397000 w 12026900"/>
              <a:gd name="connsiteY201" fmla="*/ 5867400 h 6197600"/>
              <a:gd name="connsiteX202" fmla="*/ 1346200 w 12026900"/>
              <a:gd name="connsiteY202" fmla="*/ 5892800 h 6197600"/>
              <a:gd name="connsiteX203" fmla="*/ 1295400 w 12026900"/>
              <a:gd name="connsiteY203" fmla="*/ 5905500 h 6197600"/>
              <a:gd name="connsiteX204" fmla="*/ 1257300 w 12026900"/>
              <a:gd name="connsiteY204" fmla="*/ 5930900 h 6197600"/>
              <a:gd name="connsiteX205" fmla="*/ 1206500 w 12026900"/>
              <a:gd name="connsiteY205" fmla="*/ 5943600 h 6197600"/>
              <a:gd name="connsiteX206" fmla="*/ 1130300 w 12026900"/>
              <a:gd name="connsiteY206" fmla="*/ 5969000 h 6197600"/>
              <a:gd name="connsiteX207" fmla="*/ 1092200 w 12026900"/>
              <a:gd name="connsiteY207" fmla="*/ 5981700 h 6197600"/>
              <a:gd name="connsiteX208" fmla="*/ 1041400 w 12026900"/>
              <a:gd name="connsiteY208" fmla="*/ 5994400 h 6197600"/>
              <a:gd name="connsiteX209" fmla="*/ 1003300 w 12026900"/>
              <a:gd name="connsiteY209" fmla="*/ 6007100 h 6197600"/>
              <a:gd name="connsiteX210" fmla="*/ 952500 w 12026900"/>
              <a:gd name="connsiteY210" fmla="*/ 6019800 h 6197600"/>
              <a:gd name="connsiteX211" fmla="*/ 863600 w 12026900"/>
              <a:gd name="connsiteY211" fmla="*/ 6045200 h 6197600"/>
              <a:gd name="connsiteX212" fmla="*/ 698500 w 12026900"/>
              <a:gd name="connsiteY212" fmla="*/ 6070600 h 6197600"/>
              <a:gd name="connsiteX213" fmla="*/ 469900 w 12026900"/>
              <a:gd name="connsiteY213" fmla="*/ 6057900 h 6197600"/>
              <a:gd name="connsiteX214" fmla="*/ 330200 w 12026900"/>
              <a:gd name="connsiteY214" fmla="*/ 6019800 h 6197600"/>
              <a:gd name="connsiteX215" fmla="*/ 292100 w 12026900"/>
              <a:gd name="connsiteY215" fmla="*/ 6007100 h 6197600"/>
              <a:gd name="connsiteX216" fmla="*/ 215900 w 12026900"/>
              <a:gd name="connsiteY216" fmla="*/ 5994400 h 6197600"/>
              <a:gd name="connsiteX217" fmla="*/ 101600 w 12026900"/>
              <a:gd name="connsiteY217" fmla="*/ 5930900 h 6197600"/>
              <a:gd name="connsiteX218" fmla="*/ 12700 w 12026900"/>
              <a:gd name="connsiteY218" fmla="*/ 5905500 h 6197600"/>
              <a:gd name="connsiteX219" fmla="*/ 0 w 12026900"/>
              <a:gd name="connsiteY219" fmla="*/ 381000 h 619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</a:cxnLst>
            <a:rect l="l" t="t" r="r" b="b"/>
            <a:pathLst>
              <a:path w="12026900" h="6197600">
                <a:moveTo>
                  <a:pt x="0" y="381000"/>
                </a:moveTo>
                <a:lnTo>
                  <a:pt x="0" y="381000"/>
                </a:lnTo>
                <a:cubicBezTo>
                  <a:pt x="29633" y="338667"/>
                  <a:pt x="57895" y="295340"/>
                  <a:pt x="88900" y="254000"/>
                </a:cubicBezTo>
                <a:cubicBezTo>
                  <a:pt x="101600" y="237067"/>
                  <a:pt x="112840" y="218933"/>
                  <a:pt x="127000" y="203200"/>
                </a:cubicBezTo>
                <a:cubicBezTo>
                  <a:pt x="151030" y="176500"/>
                  <a:pt x="173312" y="146925"/>
                  <a:pt x="203200" y="127000"/>
                </a:cubicBezTo>
                <a:cubicBezTo>
                  <a:pt x="215900" y="118533"/>
                  <a:pt x="228880" y="110472"/>
                  <a:pt x="241300" y="101600"/>
                </a:cubicBezTo>
                <a:cubicBezTo>
                  <a:pt x="243962" y="99698"/>
                  <a:pt x="318006" y="42534"/>
                  <a:pt x="330200" y="38100"/>
                </a:cubicBezTo>
                <a:cubicBezTo>
                  <a:pt x="367643" y="24484"/>
                  <a:pt x="450189" y="9022"/>
                  <a:pt x="495300" y="0"/>
                </a:cubicBezTo>
                <a:lnTo>
                  <a:pt x="927100" y="12700"/>
                </a:lnTo>
                <a:cubicBezTo>
                  <a:pt x="965393" y="14481"/>
                  <a:pt x="1003256" y="21586"/>
                  <a:pt x="1041400" y="25400"/>
                </a:cubicBezTo>
                <a:cubicBezTo>
                  <a:pt x="1087927" y="30053"/>
                  <a:pt x="1134662" y="32637"/>
                  <a:pt x="1181100" y="38100"/>
                </a:cubicBezTo>
                <a:cubicBezTo>
                  <a:pt x="1206674" y="41109"/>
                  <a:pt x="1231776" y="47397"/>
                  <a:pt x="1257300" y="50800"/>
                </a:cubicBezTo>
                <a:cubicBezTo>
                  <a:pt x="1295298" y="55866"/>
                  <a:pt x="1333500" y="59267"/>
                  <a:pt x="1371600" y="63500"/>
                </a:cubicBezTo>
                <a:cubicBezTo>
                  <a:pt x="1490037" y="93109"/>
                  <a:pt x="1338184" y="57555"/>
                  <a:pt x="1536700" y="88900"/>
                </a:cubicBezTo>
                <a:cubicBezTo>
                  <a:pt x="1579343" y="95633"/>
                  <a:pt x="1621116" y="107203"/>
                  <a:pt x="1663700" y="114300"/>
                </a:cubicBezTo>
                <a:cubicBezTo>
                  <a:pt x="1681788" y="117315"/>
                  <a:pt x="1781212" y="133044"/>
                  <a:pt x="1803400" y="139700"/>
                </a:cubicBezTo>
                <a:cubicBezTo>
                  <a:pt x="1825236" y="146251"/>
                  <a:pt x="1845064" y="158549"/>
                  <a:pt x="1866900" y="165100"/>
                </a:cubicBezTo>
                <a:cubicBezTo>
                  <a:pt x="1922756" y="181857"/>
                  <a:pt x="2006212" y="184102"/>
                  <a:pt x="2057400" y="190500"/>
                </a:cubicBezTo>
                <a:cubicBezTo>
                  <a:pt x="2082952" y="193694"/>
                  <a:pt x="2108265" y="198594"/>
                  <a:pt x="2133600" y="203200"/>
                </a:cubicBezTo>
                <a:cubicBezTo>
                  <a:pt x="2154838" y="207061"/>
                  <a:pt x="2176028" y="211217"/>
                  <a:pt x="2197100" y="215900"/>
                </a:cubicBezTo>
                <a:cubicBezTo>
                  <a:pt x="2214139" y="219686"/>
                  <a:pt x="2230754" y="225334"/>
                  <a:pt x="2247900" y="228600"/>
                </a:cubicBezTo>
                <a:cubicBezTo>
                  <a:pt x="2319688" y="242274"/>
                  <a:pt x="2463800" y="266700"/>
                  <a:pt x="2463800" y="266700"/>
                </a:cubicBezTo>
                <a:cubicBezTo>
                  <a:pt x="2484967" y="275167"/>
                  <a:pt x="2505464" y="285549"/>
                  <a:pt x="2527300" y="292100"/>
                </a:cubicBezTo>
                <a:cubicBezTo>
                  <a:pt x="2547975" y="298303"/>
                  <a:pt x="2569728" y="300117"/>
                  <a:pt x="2590800" y="304800"/>
                </a:cubicBezTo>
                <a:cubicBezTo>
                  <a:pt x="2607839" y="308586"/>
                  <a:pt x="2624561" y="313714"/>
                  <a:pt x="2641600" y="317500"/>
                </a:cubicBezTo>
                <a:cubicBezTo>
                  <a:pt x="2662672" y="322183"/>
                  <a:pt x="2684159" y="324965"/>
                  <a:pt x="2705100" y="330200"/>
                </a:cubicBezTo>
                <a:cubicBezTo>
                  <a:pt x="2718087" y="333447"/>
                  <a:pt x="2729839" y="342065"/>
                  <a:pt x="2743200" y="342900"/>
                </a:cubicBezTo>
                <a:cubicBezTo>
                  <a:pt x="2865800" y="350563"/>
                  <a:pt x="2988733" y="351367"/>
                  <a:pt x="3111500" y="355600"/>
                </a:cubicBezTo>
                <a:cubicBezTo>
                  <a:pt x="3136900" y="359833"/>
                  <a:pt x="3162096" y="365557"/>
                  <a:pt x="3187700" y="368300"/>
                </a:cubicBezTo>
                <a:cubicBezTo>
                  <a:pt x="3431264" y="394396"/>
                  <a:pt x="3464997" y="393583"/>
                  <a:pt x="3695700" y="406400"/>
                </a:cubicBezTo>
                <a:lnTo>
                  <a:pt x="4686300" y="393700"/>
                </a:lnTo>
                <a:cubicBezTo>
                  <a:pt x="4785939" y="391328"/>
                  <a:pt x="4733301" y="378300"/>
                  <a:pt x="4813300" y="368300"/>
                </a:cubicBezTo>
                <a:cubicBezTo>
                  <a:pt x="4863882" y="361977"/>
                  <a:pt x="4914900" y="359833"/>
                  <a:pt x="4965700" y="355600"/>
                </a:cubicBezTo>
                <a:cubicBezTo>
                  <a:pt x="4981976" y="351531"/>
                  <a:pt x="5036380" y="339310"/>
                  <a:pt x="5054600" y="330200"/>
                </a:cubicBezTo>
                <a:cubicBezTo>
                  <a:pt x="5068252" y="323374"/>
                  <a:pt x="5078752" y="310999"/>
                  <a:pt x="5092700" y="304800"/>
                </a:cubicBezTo>
                <a:cubicBezTo>
                  <a:pt x="5154871" y="277168"/>
                  <a:pt x="5162866" y="283750"/>
                  <a:pt x="5219700" y="266700"/>
                </a:cubicBezTo>
                <a:cubicBezTo>
                  <a:pt x="5245345" y="259007"/>
                  <a:pt x="5270500" y="249767"/>
                  <a:pt x="5295900" y="241300"/>
                </a:cubicBezTo>
                <a:cubicBezTo>
                  <a:pt x="5308600" y="237067"/>
                  <a:pt x="5320873" y="231225"/>
                  <a:pt x="5334000" y="228600"/>
                </a:cubicBezTo>
                <a:cubicBezTo>
                  <a:pt x="5355167" y="224367"/>
                  <a:pt x="5376559" y="221135"/>
                  <a:pt x="5397500" y="215900"/>
                </a:cubicBezTo>
                <a:cubicBezTo>
                  <a:pt x="5494334" y="191691"/>
                  <a:pt x="5367623" y="214255"/>
                  <a:pt x="5486400" y="190500"/>
                </a:cubicBezTo>
                <a:cubicBezTo>
                  <a:pt x="5543014" y="179177"/>
                  <a:pt x="5571617" y="178721"/>
                  <a:pt x="5626100" y="165100"/>
                </a:cubicBezTo>
                <a:cubicBezTo>
                  <a:pt x="5639087" y="161853"/>
                  <a:pt x="5651213" y="155647"/>
                  <a:pt x="5664200" y="152400"/>
                </a:cubicBezTo>
                <a:cubicBezTo>
                  <a:pt x="5685141" y="147165"/>
                  <a:pt x="5706759" y="144935"/>
                  <a:pt x="5727700" y="139700"/>
                </a:cubicBezTo>
                <a:cubicBezTo>
                  <a:pt x="5825847" y="115163"/>
                  <a:pt x="5688869" y="137705"/>
                  <a:pt x="5829300" y="114300"/>
                </a:cubicBezTo>
                <a:cubicBezTo>
                  <a:pt x="5858827" y="109379"/>
                  <a:pt x="5888721" y="106802"/>
                  <a:pt x="5918200" y="101600"/>
                </a:cubicBezTo>
                <a:cubicBezTo>
                  <a:pt x="5960715" y="94097"/>
                  <a:pt x="6002462" y="82305"/>
                  <a:pt x="6045200" y="76200"/>
                </a:cubicBezTo>
                <a:cubicBezTo>
                  <a:pt x="6151379" y="61032"/>
                  <a:pt x="6105060" y="70760"/>
                  <a:pt x="6184900" y="50800"/>
                </a:cubicBezTo>
                <a:lnTo>
                  <a:pt x="6807200" y="63500"/>
                </a:lnTo>
                <a:cubicBezTo>
                  <a:pt x="6828771" y="64299"/>
                  <a:pt x="6849462" y="72339"/>
                  <a:pt x="6870700" y="76200"/>
                </a:cubicBezTo>
                <a:cubicBezTo>
                  <a:pt x="6891107" y="79910"/>
                  <a:pt x="6986269" y="94361"/>
                  <a:pt x="7010400" y="101600"/>
                </a:cubicBezTo>
                <a:cubicBezTo>
                  <a:pt x="7032236" y="108151"/>
                  <a:pt x="7051906" y="121002"/>
                  <a:pt x="7073900" y="127000"/>
                </a:cubicBezTo>
                <a:cubicBezTo>
                  <a:pt x="7098743" y="133775"/>
                  <a:pt x="7125118" y="133455"/>
                  <a:pt x="7150100" y="139700"/>
                </a:cubicBezTo>
                <a:cubicBezTo>
                  <a:pt x="7176075" y="146194"/>
                  <a:pt x="7200469" y="158055"/>
                  <a:pt x="7226300" y="165100"/>
                </a:cubicBezTo>
                <a:cubicBezTo>
                  <a:pt x="7359233" y="201354"/>
                  <a:pt x="7226554" y="156286"/>
                  <a:pt x="7340600" y="190500"/>
                </a:cubicBezTo>
                <a:cubicBezTo>
                  <a:pt x="7366245" y="198193"/>
                  <a:pt x="7390969" y="208855"/>
                  <a:pt x="7416800" y="215900"/>
                </a:cubicBezTo>
                <a:cubicBezTo>
                  <a:pt x="7521208" y="244375"/>
                  <a:pt x="7440329" y="212257"/>
                  <a:pt x="7556500" y="241300"/>
                </a:cubicBezTo>
                <a:cubicBezTo>
                  <a:pt x="7757758" y="291614"/>
                  <a:pt x="7509509" y="246168"/>
                  <a:pt x="7708900" y="279400"/>
                </a:cubicBezTo>
                <a:cubicBezTo>
                  <a:pt x="7844847" y="333779"/>
                  <a:pt x="7695087" y="279122"/>
                  <a:pt x="7848600" y="317500"/>
                </a:cubicBezTo>
                <a:cubicBezTo>
                  <a:pt x="7874575" y="323994"/>
                  <a:pt x="7899638" y="333750"/>
                  <a:pt x="7924800" y="342900"/>
                </a:cubicBezTo>
                <a:cubicBezTo>
                  <a:pt x="7946225" y="350691"/>
                  <a:pt x="7966306" y="362302"/>
                  <a:pt x="7988300" y="368300"/>
                </a:cubicBezTo>
                <a:cubicBezTo>
                  <a:pt x="8013143" y="375075"/>
                  <a:pt x="8039518" y="374755"/>
                  <a:pt x="8064500" y="381000"/>
                </a:cubicBezTo>
                <a:cubicBezTo>
                  <a:pt x="8090475" y="387494"/>
                  <a:pt x="8115055" y="398707"/>
                  <a:pt x="8140700" y="406400"/>
                </a:cubicBezTo>
                <a:cubicBezTo>
                  <a:pt x="8188063" y="420609"/>
                  <a:pt x="8216208" y="423218"/>
                  <a:pt x="8267700" y="431800"/>
                </a:cubicBezTo>
                <a:cubicBezTo>
                  <a:pt x="8434535" y="498534"/>
                  <a:pt x="8218998" y="417566"/>
                  <a:pt x="8407400" y="469900"/>
                </a:cubicBezTo>
                <a:cubicBezTo>
                  <a:pt x="8458994" y="484232"/>
                  <a:pt x="8508312" y="505989"/>
                  <a:pt x="8559800" y="520700"/>
                </a:cubicBezTo>
                <a:cubicBezTo>
                  <a:pt x="8816040" y="593911"/>
                  <a:pt x="8496452" y="501208"/>
                  <a:pt x="8724900" y="571500"/>
                </a:cubicBezTo>
                <a:cubicBezTo>
                  <a:pt x="8754356" y="580563"/>
                  <a:pt x="8784344" y="587837"/>
                  <a:pt x="8813800" y="596900"/>
                </a:cubicBezTo>
                <a:cubicBezTo>
                  <a:pt x="9083608" y="679918"/>
                  <a:pt x="8718705" y="569435"/>
                  <a:pt x="8953500" y="647700"/>
                </a:cubicBezTo>
                <a:cubicBezTo>
                  <a:pt x="8970059" y="653220"/>
                  <a:pt x="8987517" y="655605"/>
                  <a:pt x="9004300" y="660400"/>
                </a:cubicBezTo>
                <a:cubicBezTo>
                  <a:pt x="9017172" y="664078"/>
                  <a:pt x="9029034" y="672357"/>
                  <a:pt x="9042400" y="673100"/>
                </a:cubicBezTo>
                <a:cubicBezTo>
                  <a:pt x="9181949" y="680853"/>
                  <a:pt x="9321800" y="681567"/>
                  <a:pt x="9461500" y="685800"/>
                </a:cubicBezTo>
                <a:lnTo>
                  <a:pt x="9664700" y="698500"/>
                </a:lnTo>
                <a:cubicBezTo>
                  <a:pt x="9707119" y="701763"/>
                  <a:pt x="9749156" y="711200"/>
                  <a:pt x="9791700" y="711200"/>
                </a:cubicBezTo>
                <a:cubicBezTo>
                  <a:pt x="9969550" y="711200"/>
                  <a:pt x="10147300" y="702733"/>
                  <a:pt x="10325100" y="698500"/>
                </a:cubicBezTo>
                <a:cubicBezTo>
                  <a:pt x="10346267" y="694267"/>
                  <a:pt x="10368122" y="692626"/>
                  <a:pt x="10388600" y="685800"/>
                </a:cubicBezTo>
                <a:cubicBezTo>
                  <a:pt x="10546261" y="633246"/>
                  <a:pt x="10304183" y="687854"/>
                  <a:pt x="10515600" y="635000"/>
                </a:cubicBezTo>
                <a:cubicBezTo>
                  <a:pt x="10540582" y="628755"/>
                  <a:pt x="10566400" y="626533"/>
                  <a:pt x="10591800" y="622300"/>
                </a:cubicBezTo>
                <a:cubicBezTo>
                  <a:pt x="10634133" y="605367"/>
                  <a:pt x="10678019" y="591890"/>
                  <a:pt x="10718800" y="571500"/>
                </a:cubicBezTo>
                <a:cubicBezTo>
                  <a:pt x="10735733" y="563033"/>
                  <a:pt x="10751639" y="552087"/>
                  <a:pt x="10769600" y="546100"/>
                </a:cubicBezTo>
                <a:cubicBezTo>
                  <a:pt x="10790078" y="539274"/>
                  <a:pt x="10811933" y="537633"/>
                  <a:pt x="10833100" y="533400"/>
                </a:cubicBezTo>
                <a:lnTo>
                  <a:pt x="10934700" y="482600"/>
                </a:lnTo>
                <a:cubicBezTo>
                  <a:pt x="10951633" y="474133"/>
                  <a:pt x="10967133" y="461792"/>
                  <a:pt x="10985500" y="457200"/>
                </a:cubicBezTo>
                <a:cubicBezTo>
                  <a:pt x="11011279" y="450755"/>
                  <a:pt x="11048893" y="442732"/>
                  <a:pt x="11074400" y="431800"/>
                </a:cubicBezTo>
                <a:cubicBezTo>
                  <a:pt x="11091801" y="424342"/>
                  <a:pt x="11108966" y="416140"/>
                  <a:pt x="11125200" y="406400"/>
                </a:cubicBezTo>
                <a:cubicBezTo>
                  <a:pt x="11151377" y="390694"/>
                  <a:pt x="11179814" y="377186"/>
                  <a:pt x="11201400" y="355600"/>
                </a:cubicBezTo>
                <a:cubicBezTo>
                  <a:pt x="11264163" y="292837"/>
                  <a:pt x="11212768" y="339250"/>
                  <a:pt x="11277600" y="292100"/>
                </a:cubicBezTo>
                <a:cubicBezTo>
                  <a:pt x="11311836" y="267201"/>
                  <a:pt x="11343977" y="239382"/>
                  <a:pt x="11379200" y="215900"/>
                </a:cubicBezTo>
                <a:cubicBezTo>
                  <a:pt x="11404600" y="198967"/>
                  <a:pt x="11425288" y="170119"/>
                  <a:pt x="11455400" y="165100"/>
                </a:cubicBezTo>
                <a:cubicBezTo>
                  <a:pt x="11493488" y="158752"/>
                  <a:pt x="11574257" y="149362"/>
                  <a:pt x="11607800" y="127000"/>
                </a:cubicBezTo>
                <a:cubicBezTo>
                  <a:pt x="11620500" y="118533"/>
                  <a:pt x="11631952" y="107799"/>
                  <a:pt x="11645900" y="101600"/>
                </a:cubicBezTo>
                <a:lnTo>
                  <a:pt x="11760200" y="63500"/>
                </a:lnTo>
                <a:cubicBezTo>
                  <a:pt x="11772900" y="59267"/>
                  <a:pt x="11787161" y="58226"/>
                  <a:pt x="11798300" y="50800"/>
                </a:cubicBezTo>
                <a:cubicBezTo>
                  <a:pt x="11847539" y="17974"/>
                  <a:pt x="11821920" y="30227"/>
                  <a:pt x="11874500" y="12700"/>
                </a:cubicBezTo>
                <a:cubicBezTo>
                  <a:pt x="11904133" y="16933"/>
                  <a:pt x="11934047" y="19529"/>
                  <a:pt x="11963400" y="25400"/>
                </a:cubicBezTo>
                <a:cubicBezTo>
                  <a:pt x="12040287" y="40777"/>
                  <a:pt x="11968662" y="38100"/>
                  <a:pt x="12026900" y="38100"/>
                </a:cubicBezTo>
                <a:cubicBezTo>
                  <a:pt x="12022667" y="2078567"/>
                  <a:pt x="12018433" y="4119033"/>
                  <a:pt x="12014200" y="6159500"/>
                </a:cubicBezTo>
                <a:lnTo>
                  <a:pt x="12026900" y="6146800"/>
                </a:lnTo>
                <a:cubicBezTo>
                  <a:pt x="11954984" y="6120649"/>
                  <a:pt x="11898822" y="6106270"/>
                  <a:pt x="11836400" y="6070600"/>
                </a:cubicBezTo>
                <a:cubicBezTo>
                  <a:pt x="11776203" y="6036202"/>
                  <a:pt x="11817510" y="6054858"/>
                  <a:pt x="11760200" y="6007100"/>
                </a:cubicBezTo>
                <a:cubicBezTo>
                  <a:pt x="11748474" y="5997329"/>
                  <a:pt x="11733689" y="5991633"/>
                  <a:pt x="11722100" y="5981700"/>
                </a:cubicBezTo>
                <a:cubicBezTo>
                  <a:pt x="11703918" y="5966115"/>
                  <a:pt x="11690458" y="5945268"/>
                  <a:pt x="11671300" y="5930900"/>
                </a:cubicBezTo>
                <a:cubicBezTo>
                  <a:pt x="11632475" y="5901781"/>
                  <a:pt x="11559213" y="5888163"/>
                  <a:pt x="11518900" y="5880100"/>
                </a:cubicBezTo>
                <a:cubicBezTo>
                  <a:pt x="11497733" y="5875867"/>
                  <a:pt x="11476341" y="5872635"/>
                  <a:pt x="11455400" y="5867400"/>
                </a:cubicBezTo>
                <a:cubicBezTo>
                  <a:pt x="11442413" y="5864153"/>
                  <a:pt x="11430287" y="5857947"/>
                  <a:pt x="11417300" y="5854700"/>
                </a:cubicBezTo>
                <a:cubicBezTo>
                  <a:pt x="11396359" y="5849465"/>
                  <a:pt x="11374967" y="5846233"/>
                  <a:pt x="11353800" y="5842000"/>
                </a:cubicBezTo>
                <a:cubicBezTo>
                  <a:pt x="11216284" y="5864919"/>
                  <a:pt x="11327041" y="5842388"/>
                  <a:pt x="11239500" y="5867400"/>
                </a:cubicBezTo>
                <a:cubicBezTo>
                  <a:pt x="11222717" y="5872195"/>
                  <a:pt x="11205043" y="5873971"/>
                  <a:pt x="11188700" y="5880100"/>
                </a:cubicBezTo>
                <a:cubicBezTo>
                  <a:pt x="11118522" y="5906417"/>
                  <a:pt x="11150614" y="5908957"/>
                  <a:pt x="11074400" y="5943600"/>
                </a:cubicBezTo>
                <a:cubicBezTo>
                  <a:pt x="11016292" y="5970013"/>
                  <a:pt x="11001585" y="5965445"/>
                  <a:pt x="10947400" y="5981700"/>
                </a:cubicBezTo>
                <a:cubicBezTo>
                  <a:pt x="10921755" y="5989393"/>
                  <a:pt x="10893477" y="5992248"/>
                  <a:pt x="10871200" y="6007100"/>
                </a:cubicBezTo>
                <a:cubicBezTo>
                  <a:pt x="10858500" y="6015567"/>
                  <a:pt x="10847129" y="6026487"/>
                  <a:pt x="10833100" y="6032500"/>
                </a:cubicBezTo>
                <a:cubicBezTo>
                  <a:pt x="10817057" y="6039376"/>
                  <a:pt x="10798643" y="6039071"/>
                  <a:pt x="10782300" y="6045200"/>
                </a:cubicBezTo>
                <a:cubicBezTo>
                  <a:pt x="10764573" y="6051847"/>
                  <a:pt x="10749227" y="6063953"/>
                  <a:pt x="10731500" y="6070600"/>
                </a:cubicBezTo>
                <a:cubicBezTo>
                  <a:pt x="10708028" y="6079402"/>
                  <a:pt x="10638121" y="6091172"/>
                  <a:pt x="10617200" y="6096000"/>
                </a:cubicBezTo>
                <a:cubicBezTo>
                  <a:pt x="10583185" y="6103850"/>
                  <a:pt x="10549831" y="6114554"/>
                  <a:pt x="10515600" y="6121400"/>
                </a:cubicBezTo>
                <a:cubicBezTo>
                  <a:pt x="10494433" y="6125633"/>
                  <a:pt x="10472775" y="6127897"/>
                  <a:pt x="10452100" y="6134100"/>
                </a:cubicBezTo>
                <a:cubicBezTo>
                  <a:pt x="10430264" y="6140651"/>
                  <a:pt x="10410389" y="6152796"/>
                  <a:pt x="10388600" y="6159500"/>
                </a:cubicBezTo>
                <a:cubicBezTo>
                  <a:pt x="10331706" y="6177006"/>
                  <a:pt x="10280638" y="6186172"/>
                  <a:pt x="10223500" y="6197600"/>
                </a:cubicBezTo>
                <a:cubicBezTo>
                  <a:pt x="10121900" y="6193367"/>
                  <a:pt x="10020163" y="6191664"/>
                  <a:pt x="9918700" y="6184900"/>
                </a:cubicBezTo>
                <a:cubicBezTo>
                  <a:pt x="9883409" y="6182547"/>
                  <a:pt x="9815609" y="6165601"/>
                  <a:pt x="9779000" y="6159500"/>
                </a:cubicBezTo>
                <a:cubicBezTo>
                  <a:pt x="9749473" y="6154579"/>
                  <a:pt x="9719733" y="6151033"/>
                  <a:pt x="9690100" y="6146800"/>
                </a:cubicBezTo>
                <a:cubicBezTo>
                  <a:pt x="9608979" y="6119760"/>
                  <a:pt x="9700967" y="6148221"/>
                  <a:pt x="9575800" y="6121400"/>
                </a:cubicBezTo>
                <a:cubicBezTo>
                  <a:pt x="9541666" y="6114086"/>
                  <a:pt x="9508067" y="6104467"/>
                  <a:pt x="9474200" y="6096000"/>
                </a:cubicBezTo>
                <a:lnTo>
                  <a:pt x="9423400" y="6083300"/>
                </a:lnTo>
                <a:cubicBezTo>
                  <a:pt x="9406467" y="6079067"/>
                  <a:pt x="9388212" y="6078406"/>
                  <a:pt x="9372600" y="6070600"/>
                </a:cubicBezTo>
                <a:cubicBezTo>
                  <a:pt x="9338733" y="6053667"/>
                  <a:pt x="9306921" y="6031774"/>
                  <a:pt x="9271000" y="6019800"/>
                </a:cubicBezTo>
                <a:cubicBezTo>
                  <a:pt x="9258300" y="6015567"/>
                  <a:pt x="9244874" y="6013087"/>
                  <a:pt x="9232900" y="6007100"/>
                </a:cubicBezTo>
                <a:cubicBezTo>
                  <a:pt x="9219248" y="6000274"/>
                  <a:pt x="9208829" y="5987713"/>
                  <a:pt x="9194800" y="5981700"/>
                </a:cubicBezTo>
                <a:cubicBezTo>
                  <a:pt x="9178757" y="5974824"/>
                  <a:pt x="9160343" y="5975129"/>
                  <a:pt x="9144000" y="5969000"/>
                </a:cubicBezTo>
                <a:cubicBezTo>
                  <a:pt x="9126273" y="5962353"/>
                  <a:pt x="9110601" y="5951058"/>
                  <a:pt x="9093200" y="5943600"/>
                </a:cubicBezTo>
                <a:cubicBezTo>
                  <a:pt x="9080895" y="5938327"/>
                  <a:pt x="9067405" y="5936173"/>
                  <a:pt x="9055100" y="5930900"/>
                </a:cubicBezTo>
                <a:cubicBezTo>
                  <a:pt x="8962124" y="5891053"/>
                  <a:pt x="9047158" y="5916215"/>
                  <a:pt x="8953500" y="5892800"/>
                </a:cubicBezTo>
                <a:cubicBezTo>
                  <a:pt x="8881017" y="5844478"/>
                  <a:pt x="8952918" y="5886242"/>
                  <a:pt x="8864600" y="5854700"/>
                </a:cubicBezTo>
                <a:cubicBezTo>
                  <a:pt x="8821662" y="5839365"/>
                  <a:pt x="8781833" y="5814958"/>
                  <a:pt x="8737600" y="5803900"/>
                </a:cubicBezTo>
                <a:cubicBezTo>
                  <a:pt x="8720667" y="5799667"/>
                  <a:pt x="8703359" y="5796720"/>
                  <a:pt x="8686800" y="5791200"/>
                </a:cubicBezTo>
                <a:cubicBezTo>
                  <a:pt x="8665173" y="5783991"/>
                  <a:pt x="8644927" y="5773009"/>
                  <a:pt x="8623300" y="5765800"/>
                </a:cubicBezTo>
                <a:cubicBezTo>
                  <a:pt x="8606741" y="5760280"/>
                  <a:pt x="8588843" y="5759229"/>
                  <a:pt x="8572500" y="5753100"/>
                </a:cubicBezTo>
                <a:cubicBezTo>
                  <a:pt x="8554773" y="5746453"/>
                  <a:pt x="8539278" y="5734731"/>
                  <a:pt x="8521700" y="5727700"/>
                </a:cubicBezTo>
                <a:cubicBezTo>
                  <a:pt x="8457248" y="5701919"/>
                  <a:pt x="8445773" y="5702355"/>
                  <a:pt x="8382000" y="5689600"/>
                </a:cubicBezTo>
                <a:cubicBezTo>
                  <a:pt x="8343900" y="5693833"/>
                  <a:pt x="8305451" y="5695638"/>
                  <a:pt x="8267700" y="5702300"/>
                </a:cubicBezTo>
                <a:cubicBezTo>
                  <a:pt x="8217497" y="5711159"/>
                  <a:pt x="8150505" y="5729148"/>
                  <a:pt x="8102600" y="5753100"/>
                </a:cubicBezTo>
                <a:cubicBezTo>
                  <a:pt x="7975055" y="5816873"/>
                  <a:pt x="8169557" y="5737104"/>
                  <a:pt x="8013700" y="5803900"/>
                </a:cubicBezTo>
                <a:cubicBezTo>
                  <a:pt x="8001395" y="5809173"/>
                  <a:pt x="7987302" y="5810099"/>
                  <a:pt x="7975600" y="5816600"/>
                </a:cubicBezTo>
                <a:cubicBezTo>
                  <a:pt x="7836612" y="5893816"/>
                  <a:pt x="7955146" y="5838909"/>
                  <a:pt x="7848600" y="5905500"/>
                </a:cubicBezTo>
                <a:cubicBezTo>
                  <a:pt x="7762018" y="5959614"/>
                  <a:pt x="7834763" y="5907032"/>
                  <a:pt x="7747000" y="5943600"/>
                </a:cubicBezTo>
                <a:cubicBezTo>
                  <a:pt x="7712049" y="5958163"/>
                  <a:pt x="7682134" y="5985217"/>
                  <a:pt x="7645400" y="5994400"/>
                </a:cubicBezTo>
                <a:lnTo>
                  <a:pt x="7543800" y="6019800"/>
                </a:lnTo>
                <a:cubicBezTo>
                  <a:pt x="7531100" y="6028267"/>
                  <a:pt x="7519992" y="6039841"/>
                  <a:pt x="7505700" y="6045200"/>
                </a:cubicBezTo>
                <a:cubicBezTo>
                  <a:pt x="7485489" y="6052779"/>
                  <a:pt x="7463272" y="6053217"/>
                  <a:pt x="7442200" y="6057900"/>
                </a:cubicBezTo>
                <a:cubicBezTo>
                  <a:pt x="7332213" y="6082342"/>
                  <a:pt x="7457060" y="6063304"/>
                  <a:pt x="7277100" y="6083300"/>
                </a:cubicBezTo>
                <a:cubicBezTo>
                  <a:pt x="7260167" y="6087533"/>
                  <a:pt x="7243594" y="6093642"/>
                  <a:pt x="7226300" y="6096000"/>
                </a:cubicBezTo>
                <a:cubicBezTo>
                  <a:pt x="7080019" y="6115947"/>
                  <a:pt x="6985686" y="6122401"/>
                  <a:pt x="6845300" y="6134100"/>
                </a:cubicBezTo>
                <a:lnTo>
                  <a:pt x="6197600" y="6108700"/>
                </a:lnTo>
                <a:cubicBezTo>
                  <a:pt x="6176045" y="6107545"/>
                  <a:pt x="6154925" y="6101680"/>
                  <a:pt x="6134100" y="6096000"/>
                </a:cubicBezTo>
                <a:cubicBezTo>
                  <a:pt x="6019785" y="6064823"/>
                  <a:pt x="6094409" y="6082504"/>
                  <a:pt x="5994400" y="6032500"/>
                </a:cubicBezTo>
                <a:cubicBezTo>
                  <a:pt x="5974010" y="6022305"/>
                  <a:pt x="5951527" y="6016807"/>
                  <a:pt x="5930900" y="6007100"/>
                </a:cubicBezTo>
                <a:cubicBezTo>
                  <a:pt x="5879510" y="5982916"/>
                  <a:pt x="5831234" y="5951994"/>
                  <a:pt x="5778500" y="5930900"/>
                </a:cubicBezTo>
                <a:cubicBezTo>
                  <a:pt x="5757333" y="5922433"/>
                  <a:pt x="5736498" y="5913087"/>
                  <a:pt x="5715000" y="5905500"/>
                </a:cubicBezTo>
                <a:cubicBezTo>
                  <a:pt x="5664505" y="5887678"/>
                  <a:pt x="5612318" y="5874587"/>
                  <a:pt x="5562600" y="5854700"/>
                </a:cubicBezTo>
                <a:cubicBezTo>
                  <a:pt x="5520267" y="5837767"/>
                  <a:pt x="5479833" y="5814958"/>
                  <a:pt x="5435600" y="5803900"/>
                </a:cubicBezTo>
                <a:cubicBezTo>
                  <a:pt x="5418667" y="5799667"/>
                  <a:pt x="5401359" y="5796720"/>
                  <a:pt x="5384800" y="5791200"/>
                </a:cubicBezTo>
                <a:cubicBezTo>
                  <a:pt x="5176273" y="5721691"/>
                  <a:pt x="5447531" y="5806787"/>
                  <a:pt x="5270500" y="5740400"/>
                </a:cubicBezTo>
                <a:cubicBezTo>
                  <a:pt x="5254157" y="5734271"/>
                  <a:pt x="5236483" y="5732495"/>
                  <a:pt x="5219700" y="5727700"/>
                </a:cubicBezTo>
                <a:cubicBezTo>
                  <a:pt x="5206828" y="5724022"/>
                  <a:pt x="5194300" y="5719233"/>
                  <a:pt x="5181600" y="5715000"/>
                </a:cubicBezTo>
                <a:cubicBezTo>
                  <a:pt x="5160433" y="5719233"/>
                  <a:pt x="5138311" y="5720121"/>
                  <a:pt x="5118100" y="5727700"/>
                </a:cubicBezTo>
                <a:cubicBezTo>
                  <a:pt x="5103808" y="5733059"/>
                  <a:pt x="5092048" y="5743729"/>
                  <a:pt x="5080000" y="5753100"/>
                </a:cubicBezTo>
                <a:cubicBezTo>
                  <a:pt x="4849282" y="5932547"/>
                  <a:pt x="5103621" y="5736482"/>
                  <a:pt x="4965700" y="5854700"/>
                </a:cubicBezTo>
                <a:cubicBezTo>
                  <a:pt x="4904993" y="5906734"/>
                  <a:pt x="4929146" y="5881031"/>
                  <a:pt x="4864100" y="5918200"/>
                </a:cubicBezTo>
                <a:cubicBezTo>
                  <a:pt x="4850848" y="5925773"/>
                  <a:pt x="4839252" y="5936027"/>
                  <a:pt x="4826000" y="5943600"/>
                </a:cubicBezTo>
                <a:cubicBezTo>
                  <a:pt x="4809562" y="5952993"/>
                  <a:pt x="4792927" y="5962353"/>
                  <a:pt x="4775200" y="5969000"/>
                </a:cubicBezTo>
                <a:cubicBezTo>
                  <a:pt x="4689271" y="6001223"/>
                  <a:pt x="4757940" y="5963697"/>
                  <a:pt x="4686300" y="5994400"/>
                </a:cubicBezTo>
                <a:cubicBezTo>
                  <a:pt x="4668899" y="6001858"/>
                  <a:pt x="4652901" y="6012342"/>
                  <a:pt x="4635500" y="6019800"/>
                </a:cubicBezTo>
                <a:cubicBezTo>
                  <a:pt x="4605050" y="6032850"/>
                  <a:pt x="4578823" y="6035993"/>
                  <a:pt x="4546600" y="6045200"/>
                </a:cubicBezTo>
                <a:cubicBezTo>
                  <a:pt x="4533728" y="6048878"/>
                  <a:pt x="4521568" y="6054996"/>
                  <a:pt x="4508500" y="6057900"/>
                </a:cubicBezTo>
                <a:cubicBezTo>
                  <a:pt x="4483363" y="6063486"/>
                  <a:pt x="4457437" y="6065014"/>
                  <a:pt x="4432300" y="6070600"/>
                </a:cubicBezTo>
                <a:cubicBezTo>
                  <a:pt x="4419232" y="6073504"/>
                  <a:pt x="4407405" y="6081099"/>
                  <a:pt x="4394200" y="6083300"/>
                </a:cubicBezTo>
                <a:cubicBezTo>
                  <a:pt x="4351327" y="6090445"/>
                  <a:pt x="4174268" y="6105603"/>
                  <a:pt x="4140200" y="6108700"/>
                </a:cubicBezTo>
                <a:cubicBezTo>
                  <a:pt x="4123267" y="6112933"/>
                  <a:pt x="4106617" y="6118531"/>
                  <a:pt x="4089400" y="6121400"/>
                </a:cubicBezTo>
                <a:cubicBezTo>
                  <a:pt x="4055734" y="6127011"/>
                  <a:pt x="4021631" y="6129589"/>
                  <a:pt x="3987800" y="6134100"/>
                </a:cubicBezTo>
                <a:lnTo>
                  <a:pt x="3898900" y="6146800"/>
                </a:lnTo>
                <a:cubicBezTo>
                  <a:pt x="3823613" y="6144012"/>
                  <a:pt x="3554455" y="6141209"/>
                  <a:pt x="3429000" y="6121400"/>
                </a:cubicBezTo>
                <a:cubicBezTo>
                  <a:pt x="3390448" y="6115313"/>
                  <a:pt x="3353061" y="6103193"/>
                  <a:pt x="3314700" y="6096000"/>
                </a:cubicBezTo>
                <a:cubicBezTo>
                  <a:pt x="3285279" y="6090483"/>
                  <a:pt x="3255433" y="6087533"/>
                  <a:pt x="3225800" y="6083300"/>
                </a:cubicBezTo>
                <a:cubicBezTo>
                  <a:pt x="3200400" y="6074833"/>
                  <a:pt x="3175688" y="6063920"/>
                  <a:pt x="3149600" y="6057900"/>
                </a:cubicBezTo>
                <a:cubicBezTo>
                  <a:pt x="2980909" y="6018971"/>
                  <a:pt x="3140221" y="6075940"/>
                  <a:pt x="2971800" y="6019800"/>
                </a:cubicBezTo>
                <a:cubicBezTo>
                  <a:pt x="2937486" y="6008362"/>
                  <a:pt x="2904514" y="5993138"/>
                  <a:pt x="2870200" y="5981700"/>
                </a:cubicBezTo>
                <a:cubicBezTo>
                  <a:pt x="2840962" y="5971954"/>
                  <a:pt x="2810538" y="5966046"/>
                  <a:pt x="2781300" y="5956300"/>
                </a:cubicBezTo>
                <a:cubicBezTo>
                  <a:pt x="2746986" y="5944862"/>
                  <a:pt x="2714400" y="5928406"/>
                  <a:pt x="2679700" y="5918200"/>
                </a:cubicBezTo>
                <a:cubicBezTo>
                  <a:pt x="2642257" y="5907187"/>
                  <a:pt x="2603006" y="5903246"/>
                  <a:pt x="2565400" y="5892800"/>
                </a:cubicBezTo>
                <a:cubicBezTo>
                  <a:pt x="2526704" y="5882051"/>
                  <a:pt x="2488388" y="5869615"/>
                  <a:pt x="2451100" y="5854700"/>
                </a:cubicBezTo>
                <a:cubicBezTo>
                  <a:pt x="2171132" y="5742713"/>
                  <a:pt x="2329377" y="5808243"/>
                  <a:pt x="2184400" y="5727700"/>
                </a:cubicBezTo>
                <a:cubicBezTo>
                  <a:pt x="2167850" y="5718506"/>
                  <a:pt x="2148383" y="5714127"/>
                  <a:pt x="2133600" y="5702300"/>
                </a:cubicBezTo>
                <a:cubicBezTo>
                  <a:pt x="2071462" y="5652590"/>
                  <a:pt x="2066764" y="5640146"/>
                  <a:pt x="2032000" y="5588000"/>
                </a:cubicBezTo>
                <a:cubicBezTo>
                  <a:pt x="2006600" y="5596467"/>
                  <a:pt x="1981445" y="5605707"/>
                  <a:pt x="1955800" y="5613400"/>
                </a:cubicBezTo>
                <a:cubicBezTo>
                  <a:pt x="1939082" y="5618416"/>
                  <a:pt x="1921043" y="5619224"/>
                  <a:pt x="1905000" y="5626100"/>
                </a:cubicBezTo>
                <a:cubicBezTo>
                  <a:pt x="1890971" y="5632113"/>
                  <a:pt x="1880152" y="5643927"/>
                  <a:pt x="1866900" y="5651500"/>
                </a:cubicBezTo>
                <a:cubicBezTo>
                  <a:pt x="1850462" y="5660893"/>
                  <a:pt x="1832154" y="5666866"/>
                  <a:pt x="1816100" y="5676900"/>
                </a:cubicBezTo>
                <a:cubicBezTo>
                  <a:pt x="1771799" y="5704588"/>
                  <a:pt x="1769420" y="5717371"/>
                  <a:pt x="1727200" y="5740400"/>
                </a:cubicBezTo>
                <a:cubicBezTo>
                  <a:pt x="1693959" y="5758531"/>
                  <a:pt x="1659467" y="5774267"/>
                  <a:pt x="1625600" y="5791200"/>
                </a:cubicBezTo>
                <a:cubicBezTo>
                  <a:pt x="1608667" y="5799667"/>
                  <a:pt x="1593167" y="5812008"/>
                  <a:pt x="1574800" y="5816600"/>
                </a:cubicBezTo>
                <a:cubicBezTo>
                  <a:pt x="1557867" y="5820833"/>
                  <a:pt x="1540559" y="5823780"/>
                  <a:pt x="1524000" y="5829300"/>
                </a:cubicBezTo>
                <a:cubicBezTo>
                  <a:pt x="1398687" y="5871071"/>
                  <a:pt x="1522406" y="5842319"/>
                  <a:pt x="1397000" y="5867400"/>
                </a:cubicBezTo>
                <a:cubicBezTo>
                  <a:pt x="1380067" y="5875867"/>
                  <a:pt x="1363927" y="5886153"/>
                  <a:pt x="1346200" y="5892800"/>
                </a:cubicBezTo>
                <a:cubicBezTo>
                  <a:pt x="1329857" y="5898929"/>
                  <a:pt x="1311443" y="5898624"/>
                  <a:pt x="1295400" y="5905500"/>
                </a:cubicBezTo>
                <a:cubicBezTo>
                  <a:pt x="1281371" y="5911513"/>
                  <a:pt x="1271329" y="5924887"/>
                  <a:pt x="1257300" y="5930900"/>
                </a:cubicBezTo>
                <a:cubicBezTo>
                  <a:pt x="1241257" y="5937776"/>
                  <a:pt x="1223218" y="5938584"/>
                  <a:pt x="1206500" y="5943600"/>
                </a:cubicBezTo>
                <a:cubicBezTo>
                  <a:pt x="1180855" y="5951293"/>
                  <a:pt x="1155700" y="5960533"/>
                  <a:pt x="1130300" y="5969000"/>
                </a:cubicBezTo>
                <a:cubicBezTo>
                  <a:pt x="1117600" y="5973233"/>
                  <a:pt x="1105187" y="5978453"/>
                  <a:pt x="1092200" y="5981700"/>
                </a:cubicBezTo>
                <a:cubicBezTo>
                  <a:pt x="1075267" y="5985933"/>
                  <a:pt x="1058183" y="5989605"/>
                  <a:pt x="1041400" y="5994400"/>
                </a:cubicBezTo>
                <a:cubicBezTo>
                  <a:pt x="1028528" y="5998078"/>
                  <a:pt x="1016172" y="6003422"/>
                  <a:pt x="1003300" y="6007100"/>
                </a:cubicBezTo>
                <a:cubicBezTo>
                  <a:pt x="986517" y="6011895"/>
                  <a:pt x="969283" y="6015005"/>
                  <a:pt x="952500" y="6019800"/>
                </a:cubicBezTo>
                <a:cubicBezTo>
                  <a:pt x="878251" y="6041014"/>
                  <a:pt x="952930" y="6025349"/>
                  <a:pt x="863600" y="6045200"/>
                </a:cubicBezTo>
                <a:cubicBezTo>
                  <a:pt x="788797" y="6061823"/>
                  <a:pt x="786475" y="6059603"/>
                  <a:pt x="698500" y="6070600"/>
                </a:cubicBezTo>
                <a:cubicBezTo>
                  <a:pt x="622300" y="6066367"/>
                  <a:pt x="545931" y="6064511"/>
                  <a:pt x="469900" y="6057900"/>
                </a:cubicBezTo>
                <a:cubicBezTo>
                  <a:pt x="421327" y="6053676"/>
                  <a:pt x="375799" y="6035000"/>
                  <a:pt x="330200" y="6019800"/>
                </a:cubicBezTo>
                <a:cubicBezTo>
                  <a:pt x="317500" y="6015567"/>
                  <a:pt x="305305" y="6009301"/>
                  <a:pt x="292100" y="6007100"/>
                </a:cubicBezTo>
                <a:cubicBezTo>
                  <a:pt x="266700" y="6002867"/>
                  <a:pt x="241037" y="5999986"/>
                  <a:pt x="215900" y="5994400"/>
                </a:cubicBezTo>
                <a:cubicBezTo>
                  <a:pt x="100998" y="5968866"/>
                  <a:pt x="298033" y="5996378"/>
                  <a:pt x="101600" y="5930900"/>
                </a:cubicBezTo>
                <a:cubicBezTo>
                  <a:pt x="21384" y="5904161"/>
                  <a:pt x="52174" y="5905500"/>
                  <a:pt x="12700" y="5905500"/>
                </a:cubicBezTo>
                <a:cubicBezTo>
                  <a:pt x="16933" y="4051300"/>
                  <a:pt x="2117" y="1301750"/>
                  <a:pt x="0" y="38100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55E6C-55E2-97A7-120E-80192EE2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2532"/>
            <a:ext cx="10515600" cy="1325563"/>
          </a:xfrm>
        </p:spPr>
        <p:txBody>
          <a:bodyPr/>
          <a:lstStyle/>
          <a:p>
            <a:r>
              <a:rPr lang="en-US" dirty="0"/>
              <a:t>Imagine two objects of unequal size. </a:t>
            </a:r>
          </a:p>
        </p:txBody>
      </p:sp>
      <p:pic>
        <p:nvPicPr>
          <p:cNvPr id="5" name="Content Placeholder 4" descr="A cat lying on a wood floor&#10;&#10;AI-generated content may be incorrect.">
            <a:extLst>
              <a:ext uri="{FF2B5EF4-FFF2-40B4-BE49-F238E27FC236}">
                <a16:creationId xmlns:a16="http://schemas.microsoft.com/office/drawing/2014/main" id="{FE37FAAF-EC30-F616-7BDB-BDDC088C0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8743" t="25993" r="52245" b="10432"/>
          <a:stretch>
            <a:fillRect/>
          </a:stretch>
        </p:blipFill>
        <p:spPr>
          <a:xfrm rot="5400000">
            <a:off x="1492165" y="675682"/>
            <a:ext cx="1950522" cy="2383971"/>
          </a:xfrm>
        </p:spPr>
      </p:pic>
      <p:pic>
        <p:nvPicPr>
          <p:cNvPr id="9" name="Picture 8" descr="A black dog looking up at something&#10;&#10;AI-generated content may be incorrect.">
            <a:extLst>
              <a:ext uri="{FF2B5EF4-FFF2-40B4-BE49-F238E27FC236}">
                <a16:creationId xmlns:a16="http://schemas.microsoft.com/office/drawing/2014/main" id="{6E688030-0F7D-6924-FDED-19C7B658C9C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980" t="14089" r="9929" b="10264"/>
          <a:stretch>
            <a:fillRect/>
          </a:stretch>
        </p:blipFill>
        <p:spPr>
          <a:xfrm>
            <a:off x="1275441" y="2936554"/>
            <a:ext cx="2525486" cy="3029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543E6D-2C76-099B-623C-7FF473E2E48E}"/>
              </a:ext>
            </a:extLst>
          </p:cNvPr>
          <p:cNvSpPr txBox="1"/>
          <p:nvPr/>
        </p:nvSpPr>
        <p:spPr>
          <a:xfrm>
            <a:off x="25399" y="1544501"/>
            <a:ext cx="1300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Nutmeg: 15 pounds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055FB9-4C0A-E6AE-3918-A2E3CA52F2FE}"/>
              </a:ext>
            </a:extLst>
          </p:cNvPr>
          <p:cNvSpPr txBox="1"/>
          <p:nvPr/>
        </p:nvSpPr>
        <p:spPr>
          <a:xfrm>
            <a:off x="112477" y="2936554"/>
            <a:ext cx="1300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Gremlin: 70 pounds</a:t>
            </a:r>
          </a:p>
        </p:txBody>
      </p:sp>
      <p:pic>
        <p:nvPicPr>
          <p:cNvPr id="1028" name="Picture 4" descr="Pool Float PNGs for Free Download">
            <a:extLst>
              <a:ext uri="{FF2B5EF4-FFF2-40B4-BE49-F238E27FC236}">
                <a16:creationId xmlns:a16="http://schemas.microsoft.com/office/drawing/2014/main" id="{5A1C4699-74A6-709D-10A8-AF40D1247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1" t="7839" r="7461" b="11949"/>
          <a:stretch>
            <a:fillRect/>
          </a:stretch>
        </p:blipFill>
        <p:spPr bwMode="auto">
          <a:xfrm>
            <a:off x="1416953" y="1320993"/>
            <a:ext cx="1190172" cy="112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Pool Float PNGs for Free Download">
            <a:extLst>
              <a:ext uri="{FF2B5EF4-FFF2-40B4-BE49-F238E27FC236}">
                <a16:creationId xmlns:a16="http://schemas.microsoft.com/office/drawing/2014/main" id="{F7951301-7D78-450D-4650-5B55B6A31B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1" t="7839" r="7461" b="11949"/>
          <a:stretch>
            <a:fillRect/>
          </a:stretch>
        </p:blipFill>
        <p:spPr bwMode="auto">
          <a:xfrm>
            <a:off x="1817909" y="2766848"/>
            <a:ext cx="1578431" cy="148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C86E68-AF17-D325-D791-2E42831D7107}"/>
              </a:ext>
            </a:extLst>
          </p:cNvPr>
          <p:cNvCxnSpPr>
            <a:cxnSpLocks/>
          </p:cNvCxnSpPr>
          <p:nvPr/>
        </p:nvCxnSpPr>
        <p:spPr>
          <a:xfrm>
            <a:off x="312964" y="6720114"/>
            <a:ext cx="114517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DD51F6-397D-8927-F61D-53FE943087C7}"/>
              </a:ext>
            </a:extLst>
          </p:cNvPr>
          <p:cNvSpPr txBox="1"/>
          <p:nvPr/>
        </p:nvSpPr>
        <p:spPr>
          <a:xfrm>
            <a:off x="4429575" y="6339503"/>
            <a:ext cx="256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Water current direction</a:t>
            </a:r>
          </a:p>
        </p:txBody>
      </p:sp>
    </p:spTree>
    <p:extLst>
      <p:ext uri="{BB962C8B-B14F-4D97-AF65-F5344CB8AC3E}">
        <p14:creationId xmlns:p14="http://schemas.microsoft.com/office/powerpoint/2010/main" val="176659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31EA-DA15-23C1-D267-0B31C3ED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FB00A-1B76-84A1-EC15-BA25E838A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1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C065-5553-F757-CA86-E66FBDAE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0F1F9-B5FC-33A0-1CB0-C10CB1A50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1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EEC5B-320F-DCE6-2293-B67BD0A8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4F741-29D8-2809-E83F-870F442D8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2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7717-7232-8357-6099-CC0F5447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16181-8503-3115-6D73-CD09F5DA6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0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71</Words>
  <Application>Microsoft Macintosh PowerPoint</Application>
  <PresentationFormat>Widescreen</PresentationFormat>
  <Paragraphs>13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DNA Quality Control: Gel Electrophoresis</vt:lpstr>
      <vt:lpstr>Gel electrophoresis is a procedure that shows how long DNA fragments are.</vt:lpstr>
      <vt:lpstr>Imagine two objects of unequal size.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Mongillo, Nicole Julia</dc:creator>
  <cp:lastModifiedBy>Mongillo, Nicole Julia</cp:lastModifiedBy>
  <cp:revision>2</cp:revision>
  <dcterms:created xsi:type="dcterms:W3CDTF">2025-09-15T15:56:53Z</dcterms:created>
  <dcterms:modified xsi:type="dcterms:W3CDTF">2025-09-15T17:02:05Z</dcterms:modified>
</cp:coreProperties>
</file>