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0972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4"/>
  </p:normalViewPr>
  <p:slideViewPr>
    <p:cSldViewPr snapToGrid="0">
      <p:cViewPr>
        <p:scale>
          <a:sx n="124" d="100"/>
          <a:sy n="124" d="100"/>
        </p:scale>
        <p:origin x="1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E3AD6-EEA4-6E4D-BA16-0D8A40D7DCCD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ECD3-6EA2-DC4C-821A-444EC5E68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4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FECD3-6EA2-DC4C-821A-444EC5E68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496484"/>
            <a:ext cx="9326880" cy="318346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2717"/>
            <a:ext cx="8229600" cy="2207683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6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86834"/>
            <a:ext cx="23660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86834"/>
            <a:ext cx="696087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1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279653"/>
            <a:ext cx="9464040" cy="380364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119286"/>
            <a:ext cx="9464040" cy="20002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434167"/>
            <a:ext cx="46634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6836"/>
            <a:ext cx="94640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241551"/>
            <a:ext cx="4642008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340100"/>
            <a:ext cx="464200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241551"/>
            <a:ext cx="4664869" cy="109854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340100"/>
            <a:ext cx="466486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0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16569"/>
            <a:ext cx="5554980" cy="6498167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09600"/>
            <a:ext cx="3539014" cy="21336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16569"/>
            <a:ext cx="5554980" cy="6498167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743200"/>
            <a:ext cx="3539014" cy="508211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86836"/>
            <a:ext cx="94640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34167"/>
            <a:ext cx="94640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EAFAC0-BEDA-154C-9CB1-F6315165659D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475136"/>
            <a:ext cx="37033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475136"/>
            <a:ext cx="24688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540AA-6F50-424C-A5EB-6C6F11F5E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FB3D8E4-EDF0-5D04-B2B4-2C3FEAE3BF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291" r="24609" b="2314"/>
          <a:stretch>
            <a:fillRect/>
          </a:stretch>
        </p:blipFill>
        <p:spPr>
          <a:xfrm>
            <a:off x="4871395" y="6182402"/>
            <a:ext cx="4572000" cy="296159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1775685-51EB-7028-558B-9AF9C6207C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949" r="24607" b="2260"/>
          <a:stretch>
            <a:fillRect/>
          </a:stretch>
        </p:blipFill>
        <p:spPr>
          <a:xfrm>
            <a:off x="4871395" y="299492"/>
            <a:ext cx="4572000" cy="29396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95B736A-AB64-477B-F4A9-19A758B0322B}"/>
              </a:ext>
            </a:extLst>
          </p:cNvPr>
          <p:cNvSpPr txBox="1"/>
          <p:nvPr/>
        </p:nvSpPr>
        <p:spPr>
          <a:xfrm>
            <a:off x="1" y="0"/>
            <a:ext cx="53624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Helvetica" pitchFamily="2" charset="0"/>
              </a:rPr>
              <a:t>Mean Survival vs. Env. Distance from EOOs to Lewisetta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493C5A-46E9-B4B8-1111-E6B0497E1E24}"/>
              </a:ext>
            </a:extLst>
          </p:cNvPr>
          <p:cNvSpPr txBox="1"/>
          <p:nvPr/>
        </p:nvSpPr>
        <p:spPr>
          <a:xfrm>
            <a:off x="5271801" y="-2076"/>
            <a:ext cx="54614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Helvetica" pitchFamily="2" charset="0"/>
              </a:rPr>
              <a:t>Mean Survival vs. Env. Distance from EOOs to York River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379CCC5-237D-DDE4-34C3-7605D1C2DE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252" r="23900" b="2844"/>
          <a:stretch>
            <a:fillRect/>
          </a:stretch>
        </p:blipFill>
        <p:spPr>
          <a:xfrm>
            <a:off x="77458" y="298107"/>
            <a:ext cx="4572000" cy="29523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CF8C41-59E2-78E1-D227-453D06FCCF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639" r="24222" b="2158"/>
          <a:stretch>
            <a:fillRect/>
          </a:stretch>
        </p:blipFill>
        <p:spPr>
          <a:xfrm>
            <a:off x="77458" y="3235846"/>
            <a:ext cx="4572000" cy="297581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DAA514A-683D-EE4C-F2D2-B4B179093F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6223" r="24406" b="2769"/>
          <a:stretch>
            <a:fillRect/>
          </a:stretch>
        </p:blipFill>
        <p:spPr>
          <a:xfrm>
            <a:off x="73152" y="6181344"/>
            <a:ext cx="4572000" cy="293972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287776E-644F-6E14-C60D-16F140CA1FB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6157" r="24289" b="2106"/>
          <a:stretch>
            <a:fillRect/>
          </a:stretch>
        </p:blipFill>
        <p:spPr>
          <a:xfrm>
            <a:off x="4871395" y="3246120"/>
            <a:ext cx="4572000" cy="29615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4AB9ADC-E63D-A056-4E6C-7D5D6535B8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8240" t="15253" r="2096" b="8114"/>
          <a:stretch>
            <a:fillRect/>
          </a:stretch>
        </p:blipFill>
        <p:spPr>
          <a:xfrm>
            <a:off x="9424218" y="3002971"/>
            <a:ext cx="1548582" cy="362102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88E59AE-569D-FC46-4785-AEAF9F60FB2B}"/>
              </a:ext>
            </a:extLst>
          </p:cNvPr>
          <p:cNvSpPr txBox="1"/>
          <p:nvPr/>
        </p:nvSpPr>
        <p:spPr>
          <a:xfrm>
            <a:off x="77458" y="256032"/>
            <a:ext cx="3700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BA4F7-2857-4DCD-3CE6-EA845ED4E82D}"/>
              </a:ext>
            </a:extLst>
          </p:cNvPr>
          <p:cNvSpPr txBox="1"/>
          <p:nvPr/>
        </p:nvSpPr>
        <p:spPr>
          <a:xfrm>
            <a:off x="4843550" y="6099048"/>
            <a:ext cx="3700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DB92AA-3036-BD5A-FF00-848F7A74B578}"/>
              </a:ext>
            </a:extLst>
          </p:cNvPr>
          <p:cNvSpPr txBox="1"/>
          <p:nvPr/>
        </p:nvSpPr>
        <p:spPr>
          <a:xfrm>
            <a:off x="4843550" y="3182112"/>
            <a:ext cx="3700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10541-41B4-7CB7-4536-3DA91191BCAC}"/>
              </a:ext>
            </a:extLst>
          </p:cNvPr>
          <p:cNvSpPr txBox="1"/>
          <p:nvPr/>
        </p:nvSpPr>
        <p:spPr>
          <a:xfrm>
            <a:off x="4846320" y="254940"/>
            <a:ext cx="27695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57C572-26B1-5373-A76F-92A18392EDA2}"/>
              </a:ext>
            </a:extLst>
          </p:cNvPr>
          <p:cNvSpPr txBox="1"/>
          <p:nvPr/>
        </p:nvSpPr>
        <p:spPr>
          <a:xfrm>
            <a:off x="77458" y="6102479"/>
            <a:ext cx="3700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6C55CC-A42F-59E8-28BD-2A8CB651CEFA}"/>
              </a:ext>
            </a:extLst>
          </p:cNvPr>
          <p:cNvSpPr txBox="1"/>
          <p:nvPr/>
        </p:nvSpPr>
        <p:spPr>
          <a:xfrm>
            <a:off x="77458" y="3185014"/>
            <a:ext cx="37006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50341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30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3</cp:revision>
  <dcterms:created xsi:type="dcterms:W3CDTF">2025-09-03T16:17:02Z</dcterms:created>
  <dcterms:modified xsi:type="dcterms:W3CDTF">2025-09-03T17:04:58Z</dcterms:modified>
</cp:coreProperties>
</file>