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39"/>
    <p:restoredTop sz="94657"/>
  </p:normalViewPr>
  <p:slideViewPr>
    <p:cSldViewPr snapToGrid="0">
      <p:cViewPr>
        <p:scale>
          <a:sx n="194" d="100"/>
          <a:sy n="194" d="100"/>
        </p:scale>
        <p:origin x="296" y="-3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446E7-68B8-DF4F-8F22-441FE35205AD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983380-07F9-BD44-90D1-D65EB1D2B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06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983380-07F9-BD44-90D1-D65EB1D2B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18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3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23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5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1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59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42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709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5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219D7-A98E-4C43-80ED-F55C071423DC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CD45-C6F7-9E4D-952E-4AB315B6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11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234294C-23B2-CC19-228C-AF7E9A238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142"/>
          <a:stretch>
            <a:fillRect/>
          </a:stretch>
        </p:blipFill>
        <p:spPr>
          <a:xfrm>
            <a:off x="4740093" y="3080635"/>
            <a:ext cx="5845457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130942-3E27-D4C9-7DF8-89302D5961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431" b="6142"/>
          <a:stretch>
            <a:fillRect/>
          </a:stretch>
        </p:blipFill>
        <p:spPr>
          <a:xfrm>
            <a:off x="88904" y="3081528"/>
            <a:ext cx="4651189" cy="3657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DB9020-9036-6DE8-72AE-E44100411C98}"/>
              </a:ext>
            </a:extLst>
          </p:cNvPr>
          <p:cNvSpPr txBox="1"/>
          <p:nvPr/>
        </p:nvSpPr>
        <p:spPr>
          <a:xfrm>
            <a:off x="-120300" y="288673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FABD7-3357-9B59-FAFB-FEF737C7204F}"/>
              </a:ext>
            </a:extLst>
          </p:cNvPr>
          <p:cNvSpPr txBox="1"/>
          <p:nvPr/>
        </p:nvSpPr>
        <p:spPr>
          <a:xfrm>
            <a:off x="4616445" y="288673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7B0498-9765-C836-6C72-F835B9C7CC6E}"/>
              </a:ext>
            </a:extLst>
          </p:cNvPr>
          <p:cNvSpPr txBox="1"/>
          <p:nvPr/>
        </p:nvSpPr>
        <p:spPr>
          <a:xfrm>
            <a:off x="0" y="34456"/>
            <a:ext cx="59436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588077-D051-4489-E260-B779D7712B89}"/>
              </a:ext>
            </a:extLst>
          </p:cNvPr>
          <p:cNvSpPr txBox="1"/>
          <p:nvPr/>
        </p:nvSpPr>
        <p:spPr>
          <a:xfrm>
            <a:off x="4913626" y="34456"/>
            <a:ext cx="551185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20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72831-421C-07E8-413E-A1B4DA681576}"/>
              </a:ext>
            </a:extLst>
          </p:cNvPr>
          <p:cNvSpPr txBox="1"/>
          <p:nvPr/>
        </p:nvSpPr>
        <p:spPr>
          <a:xfrm>
            <a:off x="355687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Southern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A8D9A2-C886-8884-9E6F-E759F16CB4C3}"/>
              </a:ext>
            </a:extLst>
          </p:cNvPr>
          <p:cNvSpPr txBox="1"/>
          <p:nvPr/>
        </p:nvSpPr>
        <p:spPr>
          <a:xfrm>
            <a:off x="1735075" y="6766560"/>
            <a:ext cx="9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Local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BB2E8F-E7D5-66D4-4AB3-EE77C384C86C}"/>
              </a:ext>
            </a:extLst>
          </p:cNvPr>
          <p:cNvSpPr txBox="1"/>
          <p:nvPr/>
        </p:nvSpPr>
        <p:spPr>
          <a:xfrm>
            <a:off x="2507805" y="6771123"/>
            <a:ext cx="1045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Northern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8C272A-A4FC-9246-7173-21FA52EC41F6}"/>
              </a:ext>
            </a:extLst>
          </p:cNvPr>
          <p:cNvSpPr txBox="1"/>
          <p:nvPr/>
        </p:nvSpPr>
        <p:spPr>
          <a:xfrm>
            <a:off x="3238075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Diversity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9D8737-16A3-3096-FFBF-8431992C18BE}"/>
              </a:ext>
            </a:extLst>
          </p:cNvPr>
          <p:cNvSpPr txBox="1"/>
          <p:nvPr/>
        </p:nvSpPr>
        <p:spPr>
          <a:xfrm>
            <a:off x="1406326" y="7015233"/>
            <a:ext cx="157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Treatment Group</a:t>
            </a:r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C9A5E37B-8A74-E0AC-3D68-7A56A6EC1A88}"/>
              </a:ext>
            </a:extLst>
          </p:cNvPr>
          <p:cNvSpPr/>
          <p:nvPr/>
        </p:nvSpPr>
        <p:spPr>
          <a:xfrm rot="5400000">
            <a:off x="3913712" y="6112949"/>
            <a:ext cx="93215" cy="1212478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ket 23">
            <a:extLst>
              <a:ext uri="{FF2B5EF4-FFF2-40B4-BE49-F238E27FC236}">
                <a16:creationId xmlns:a16="http://schemas.microsoft.com/office/drawing/2014/main" id="{BDCF151F-4ED9-6293-3B7A-3CB3D64E5378}"/>
              </a:ext>
            </a:extLst>
          </p:cNvPr>
          <p:cNvSpPr/>
          <p:nvPr/>
        </p:nvSpPr>
        <p:spPr>
          <a:xfrm rot="5400000">
            <a:off x="2984827" y="6429994"/>
            <a:ext cx="91440" cy="58016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ket 24">
            <a:extLst>
              <a:ext uri="{FF2B5EF4-FFF2-40B4-BE49-F238E27FC236}">
                <a16:creationId xmlns:a16="http://schemas.microsoft.com/office/drawing/2014/main" id="{DF2B4433-48ED-EEEA-BA9A-64B2BA327A5B}"/>
              </a:ext>
            </a:extLst>
          </p:cNvPr>
          <p:cNvSpPr/>
          <p:nvPr/>
        </p:nvSpPr>
        <p:spPr>
          <a:xfrm rot="5400000">
            <a:off x="1032211" y="6142933"/>
            <a:ext cx="91440" cy="115073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ket 25">
            <a:extLst>
              <a:ext uri="{FF2B5EF4-FFF2-40B4-BE49-F238E27FC236}">
                <a16:creationId xmlns:a16="http://schemas.microsoft.com/office/drawing/2014/main" id="{4B8DF828-0563-55BC-990B-3EF98556B2B9}"/>
              </a:ext>
            </a:extLst>
          </p:cNvPr>
          <p:cNvSpPr/>
          <p:nvPr/>
        </p:nvSpPr>
        <p:spPr>
          <a:xfrm rot="5400000">
            <a:off x="2151277" y="6211443"/>
            <a:ext cx="91440" cy="1013712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8DF18C-621C-CF34-38DE-97665F259AFE}"/>
              </a:ext>
            </a:extLst>
          </p:cNvPr>
          <p:cNvSpPr txBox="1"/>
          <p:nvPr/>
        </p:nvSpPr>
        <p:spPr>
          <a:xfrm>
            <a:off x="5029985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Southern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41861D-2B20-458B-76D7-9B7C8DE88E87}"/>
              </a:ext>
            </a:extLst>
          </p:cNvPr>
          <p:cNvSpPr txBox="1"/>
          <p:nvPr/>
        </p:nvSpPr>
        <p:spPr>
          <a:xfrm>
            <a:off x="6409373" y="6766560"/>
            <a:ext cx="9140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Local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449316-21EC-62D3-DCA9-3A8BE4E14256}"/>
              </a:ext>
            </a:extLst>
          </p:cNvPr>
          <p:cNvSpPr txBox="1"/>
          <p:nvPr/>
        </p:nvSpPr>
        <p:spPr>
          <a:xfrm>
            <a:off x="7182103" y="6766560"/>
            <a:ext cx="10454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Northern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9AC2BC-09F7-7AF6-5777-D5ADBC7046A8}"/>
              </a:ext>
            </a:extLst>
          </p:cNvPr>
          <p:cNvSpPr txBox="1"/>
          <p:nvPr/>
        </p:nvSpPr>
        <p:spPr>
          <a:xfrm>
            <a:off x="7912373" y="6766560"/>
            <a:ext cx="14444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Helvetica" pitchFamily="2" charset="0"/>
              </a:rPr>
              <a:t>Diversity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50DEAA2-1509-39D7-0720-484F48EB0DFA}"/>
              </a:ext>
            </a:extLst>
          </p:cNvPr>
          <p:cNvSpPr txBox="1"/>
          <p:nvPr/>
        </p:nvSpPr>
        <p:spPr>
          <a:xfrm>
            <a:off x="6080624" y="7054115"/>
            <a:ext cx="1571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</a:rPr>
              <a:t>Treatment Group</a:t>
            </a:r>
          </a:p>
        </p:txBody>
      </p:sp>
      <p:sp>
        <p:nvSpPr>
          <p:cNvPr id="32" name="Right Bracket 31">
            <a:extLst>
              <a:ext uri="{FF2B5EF4-FFF2-40B4-BE49-F238E27FC236}">
                <a16:creationId xmlns:a16="http://schemas.microsoft.com/office/drawing/2014/main" id="{440991E1-693D-6879-3BAA-9D13A98D0E3D}"/>
              </a:ext>
            </a:extLst>
          </p:cNvPr>
          <p:cNvSpPr/>
          <p:nvPr/>
        </p:nvSpPr>
        <p:spPr>
          <a:xfrm rot="5400000">
            <a:off x="8588010" y="6112147"/>
            <a:ext cx="93215" cy="1212478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ket 32">
            <a:extLst>
              <a:ext uri="{FF2B5EF4-FFF2-40B4-BE49-F238E27FC236}">
                <a16:creationId xmlns:a16="http://schemas.microsoft.com/office/drawing/2014/main" id="{E5398A10-1172-C6D4-AF42-5BD1FEF84609}"/>
              </a:ext>
            </a:extLst>
          </p:cNvPr>
          <p:cNvSpPr/>
          <p:nvPr/>
        </p:nvSpPr>
        <p:spPr>
          <a:xfrm rot="5400000">
            <a:off x="7659125" y="6429192"/>
            <a:ext cx="91440" cy="58016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ket 33">
            <a:extLst>
              <a:ext uri="{FF2B5EF4-FFF2-40B4-BE49-F238E27FC236}">
                <a16:creationId xmlns:a16="http://schemas.microsoft.com/office/drawing/2014/main" id="{49BC0B9C-CE3E-0226-44A7-04053D27CE30}"/>
              </a:ext>
            </a:extLst>
          </p:cNvPr>
          <p:cNvSpPr/>
          <p:nvPr/>
        </p:nvSpPr>
        <p:spPr>
          <a:xfrm rot="5400000">
            <a:off x="5710242" y="6144130"/>
            <a:ext cx="91440" cy="1150731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ket 34">
            <a:extLst>
              <a:ext uri="{FF2B5EF4-FFF2-40B4-BE49-F238E27FC236}">
                <a16:creationId xmlns:a16="http://schemas.microsoft.com/office/drawing/2014/main" id="{6E52C11D-8EC0-5DF7-BB8F-7755290625A2}"/>
              </a:ext>
            </a:extLst>
          </p:cNvPr>
          <p:cNvSpPr/>
          <p:nvPr/>
        </p:nvSpPr>
        <p:spPr>
          <a:xfrm rot="5400000">
            <a:off x="6825575" y="6210214"/>
            <a:ext cx="91440" cy="1013712"/>
          </a:xfrm>
          <a:prstGeom prst="rightBracke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3378FE-64F7-34D1-20B8-266704535479}"/>
              </a:ext>
            </a:extLst>
          </p:cNvPr>
          <p:cNvSpPr txBox="1"/>
          <p:nvPr/>
        </p:nvSpPr>
        <p:spPr>
          <a:xfrm>
            <a:off x="9732957" y="3889621"/>
            <a:ext cx="1140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Helvetica" pitchFamily="2" charset="0"/>
                <a:cs typeface="Arial Narrow" panose="020B0604020202020204" pitchFamily="34" charset="0"/>
              </a:rPr>
              <a:t>Significance lines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124B35-EEA6-C73E-6508-6F423985310B}"/>
              </a:ext>
            </a:extLst>
          </p:cNvPr>
          <p:cNvCxnSpPr>
            <a:cxnSpLocks/>
          </p:cNvCxnSpPr>
          <p:nvPr/>
        </p:nvCxnSpPr>
        <p:spPr>
          <a:xfrm flipH="1">
            <a:off x="9575249" y="4104186"/>
            <a:ext cx="119305" cy="0"/>
          </a:xfrm>
          <a:prstGeom prst="line">
            <a:avLst/>
          </a:prstGeom>
          <a:ln w="19050">
            <a:solidFill>
              <a:srgbClr val="8A898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9EAA426-F0E6-187D-D69E-E50BA8EA40D8}"/>
              </a:ext>
            </a:extLst>
          </p:cNvPr>
          <p:cNvSpPr/>
          <p:nvPr/>
        </p:nvSpPr>
        <p:spPr>
          <a:xfrm>
            <a:off x="297180" y="3546389"/>
            <a:ext cx="297181" cy="343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A58DC2D-4383-7308-9478-53E5352BA698}"/>
              </a:ext>
            </a:extLst>
          </p:cNvPr>
          <p:cNvSpPr/>
          <p:nvPr/>
        </p:nvSpPr>
        <p:spPr>
          <a:xfrm>
            <a:off x="4990290" y="3546389"/>
            <a:ext cx="334248" cy="343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77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1788</TotalTime>
  <Words>19</Words>
  <Application>Microsoft Macintosh PowerPoint</Application>
  <PresentationFormat>Custom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Nicole Mongillo</dc:creator>
  <cp:lastModifiedBy>Mongillo, Nicole Julia</cp:lastModifiedBy>
  <cp:revision>6</cp:revision>
  <dcterms:created xsi:type="dcterms:W3CDTF">2025-06-10T14:26:23Z</dcterms:created>
  <dcterms:modified xsi:type="dcterms:W3CDTF">2025-09-03T16:32:58Z</dcterms:modified>
</cp:coreProperties>
</file>