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57"/>
  </p:normalViewPr>
  <p:slideViewPr>
    <p:cSldViewPr snapToGrid="0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DB17-3C22-FCD9-00C3-DDE2BC7DA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29D64-74F6-8D8E-49D5-E2272B184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CC9C-3660-37BE-A37E-D50AAB26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5BB-3FB4-F846-96BD-7A37A3A21840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A6426-C7E5-A829-37A6-C38CADC1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CBB4D-72D7-3239-40FE-BA61AAE2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2DB9-8445-FE47-A409-DA03B65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2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A4595-EE6C-8D31-8BB8-4D376FA4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326EA-FEA1-76AD-0026-5C0DD1864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49018-EB98-A93F-0ADB-1F2C9ABD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5BB-3FB4-F846-96BD-7A37A3A21840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0C492-E698-7533-8C2C-39AB9A5A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B256F-EC5A-90A7-BFA2-559B6926E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2DB9-8445-FE47-A409-DA03B65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8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8E4B5-53AD-392C-5C9A-F32D8FED9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EAB0B-BFC2-1DD9-758F-C7A838C78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2554-829B-34C4-C024-4C5D79F2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5BB-3FB4-F846-96BD-7A37A3A21840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2DD2-9FA2-6CFD-52DB-CAE868BC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77107-6E31-C8F5-BC6E-067DB0B9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2DB9-8445-FE47-A409-DA03B65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3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19DC-3FF7-14CC-D534-8A80B88F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53A49-FC54-183A-2546-F8AA2C69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0B66F-8E0F-5DF2-ACEF-75FBCE09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5BB-3FB4-F846-96BD-7A37A3A21840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F8121-60F2-1C17-27BC-43DB4553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7F531-7E43-784B-2D0B-5D7F2507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2DB9-8445-FE47-A409-DA03B65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8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09EA-86F4-8258-A966-0E364FF8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FC93-58E9-6649-CEEB-336318DF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DF9A7-2BD4-EA9B-8784-D4205E24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5BB-3FB4-F846-96BD-7A37A3A21840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72F4E-7C40-A821-63B9-210F4E0E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E14CA-A3CA-51F7-A5B1-D01678C5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2DB9-8445-FE47-A409-DA03B65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3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9348-6951-5BE8-7BF9-61CB80B2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733B6-1AC0-D098-805A-8AC16F6DF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3F7E7-BFB8-5C44-9B10-DCE1E5482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456C3-55B8-165C-41B8-BEF929C3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5BB-3FB4-F846-96BD-7A37A3A21840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D41F8-BA36-6F26-D6EE-0726F3AE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28A73-D5E0-4638-5218-0B68F679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2DB9-8445-FE47-A409-DA03B65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4BA4-8BC3-2F62-A03B-5A1DDEAF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55E2C-771A-1188-2E06-269EDD521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F6CF0-75E0-F4FA-3D51-32CFD35B9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D7F02-115A-FCBC-F48E-534AA360F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34E1DE-A77A-B367-56C7-9F537E575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B6806-C14F-3384-1137-F3DEFFDB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5BB-3FB4-F846-96BD-7A37A3A21840}" type="datetimeFigureOut">
              <a:rPr lang="en-US" smtClean="0"/>
              <a:t>7/31/25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C262F-B32A-DAA7-D81E-67B209D4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29987-7226-A710-30E1-4B15C159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2DB9-8445-FE47-A409-DA03B65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2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C611-747C-97B2-9B08-97164903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B518A-B867-450F-6437-A3C49D41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5BB-3FB4-F846-96BD-7A37A3A21840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64F43-441C-7C9F-1F4E-955BEF8E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B76B-D244-9E05-1AC2-25124F28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2DB9-8445-FE47-A409-DA03B65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6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93228-EE05-2562-D517-64EDBA4A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5BB-3FB4-F846-96BD-7A37A3A21840}" type="datetimeFigureOut">
              <a:rPr lang="en-US" smtClean="0"/>
              <a:t>7/31/25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646097-7F07-8213-992C-3C34B4FB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98576-A650-AD4D-E722-B010DFF0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2DB9-8445-FE47-A409-DA03B65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FB10B-FC45-6061-04A8-B06B87D8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3CD6C-5183-D288-829F-BA3660CB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DFB7D-C796-4FE6-9D63-5CEAA924D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1A652-7D22-0CF8-4D2F-E8F08BE1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5BB-3FB4-F846-96BD-7A37A3A21840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A0BC9-69BC-503D-0EEB-C96E8E7A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3EABF-70FE-2A41-3E5B-17353FF9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2DB9-8445-FE47-A409-DA03B65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7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2B32-9DB5-6D2D-F28B-55AA30A8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4D070-87B9-0A53-CBF8-DEDE30E18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CDE23-FF12-1D00-7069-E386745B2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26632-BE32-2AEB-DD70-686487D7E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15BB-3FB4-F846-96BD-7A37A3A21840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80C82-6B91-75CC-085A-9CA6FCAD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8D3D3-D176-F31C-C213-3554455B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82DB9-8445-FE47-A409-DA03B65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37E02-9D1B-F2E8-C0A7-70744130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411D3-D09B-A125-3A19-71D218CA1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CB06-0C38-AE43-52A5-5CC6BC99E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3A15BB-3FB4-F846-96BD-7A37A3A21840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4B948-C7B1-2C91-FBA3-EB2843C8F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34558-AD5F-3CA1-374E-A71913D75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82DB9-8445-FE47-A409-DA03B658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3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22768C8-5CB0-B3A3-2E7B-D7E0D68D48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5011"/>
          <a:stretch>
            <a:fillRect/>
          </a:stretch>
        </p:blipFill>
        <p:spPr>
          <a:xfrm>
            <a:off x="0" y="203201"/>
            <a:ext cx="6400800" cy="319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704B68-9833-6834-AA09-50ABA7D037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638"/>
          <a:stretch>
            <a:fillRect/>
          </a:stretch>
        </p:blipFill>
        <p:spPr>
          <a:xfrm>
            <a:off x="6110510" y="203200"/>
            <a:ext cx="6400800" cy="59118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A1D90D-B1D1-B114-BCD4-AEA43CD0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987" b="11111"/>
          <a:stretch>
            <a:fillRect/>
          </a:stretch>
        </p:blipFill>
        <p:spPr>
          <a:xfrm>
            <a:off x="-14519" y="742913"/>
            <a:ext cx="7254563" cy="528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2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Mongillo, Nicole Julia</dc:creator>
  <cp:lastModifiedBy>Mongillo, Nicole Julia</cp:lastModifiedBy>
  <cp:revision>1</cp:revision>
  <dcterms:created xsi:type="dcterms:W3CDTF">2025-07-31T19:22:53Z</dcterms:created>
  <dcterms:modified xsi:type="dcterms:W3CDTF">2025-07-31T22:25:55Z</dcterms:modified>
</cp:coreProperties>
</file>