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888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F9C"/>
    <a:srgbClr val="F08EB0"/>
    <a:srgbClr val="F06293"/>
    <a:srgbClr val="880E4F"/>
    <a:srgbClr val="AC5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31"/>
  </p:normalViewPr>
  <p:slideViewPr>
    <p:cSldViewPr snapToGrid="0">
      <p:cViewPr>
        <p:scale>
          <a:sx n="93" d="100"/>
          <a:sy n="93" d="100"/>
        </p:scale>
        <p:origin x="111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2B18A-5F87-4142-BBBD-5CA099C0502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1143000"/>
            <a:ext cx="5140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5352F-C89B-FF4B-88FA-8C6DB778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0726-E25F-8230-A338-76377E4EE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63CEB-D707-0D90-912A-433F07417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8838" y="1143000"/>
            <a:ext cx="51403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F129B-8DAF-2232-D305-883FFC3CE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8605C-5942-27D0-56BE-34D9F496D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EC2A-623F-1B42-90B5-3DDDAAF3E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6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97187"/>
            <a:ext cx="9141619" cy="2546773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842174"/>
            <a:ext cx="9141619" cy="1766146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89467"/>
            <a:ext cx="262821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89467"/>
            <a:ext cx="773228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823721"/>
            <a:ext cx="10512862" cy="3042919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895428"/>
            <a:ext cx="10512862" cy="1600199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82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82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947333"/>
            <a:ext cx="5180251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947333"/>
            <a:ext cx="5180251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89467"/>
            <a:ext cx="10512862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93241"/>
            <a:ext cx="5156444" cy="878839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672080"/>
            <a:ext cx="515644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93241"/>
            <a:ext cx="5181838" cy="878839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672080"/>
            <a:ext cx="518183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87680"/>
            <a:ext cx="3931213" cy="170688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1053254"/>
            <a:ext cx="6170593" cy="519853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94560"/>
            <a:ext cx="3931213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87680"/>
            <a:ext cx="3931213" cy="170688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1053254"/>
            <a:ext cx="6170593" cy="519853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94560"/>
            <a:ext cx="3931213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89467"/>
            <a:ext cx="10512862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947333"/>
            <a:ext cx="10512862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780107"/>
            <a:ext cx="274248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58232-E16B-0B4B-8F18-92B120FCDED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780107"/>
            <a:ext cx="411372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780107"/>
            <a:ext cx="2742486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4A496-F43A-D142-BC4F-6A7992DC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A9A4-7CE3-9FF5-4DB2-1BF085EE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02E04-9257-9EC8-0D68-038C0889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824"/>
          <a:stretch>
            <a:fillRect/>
          </a:stretch>
        </p:blipFill>
        <p:spPr>
          <a:xfrm>
            <a:off x="1170432" y="3866929"/>
            <a:ext cx="4215490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DEA9C-405A-2126-7F5A-4CD87011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44" y="3867912"/>
            <a:ext cx="5760720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E89FE-AE01-6B86-4642-40B11BEC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138" y="649224"/>
            <a:ext cx="5760720" cy="3291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4CF12-006B-71E2-FB11-CB49554E4A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6824"/>
          <a:stretch>
            <a:fillRect/>
          </a:stretch>
        </p:blipFill>
        <p:spPr>
          <a:xfrm>
            <a:off x="1170432" y="649224"/>
            <a:ext cx="4215490" cy="329184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502DB78-311D-59FA-E44E-A2E311D797BA}"/>
              </a:ext>
            </a:extLst>
          </p:cNvPr>
          <p:cNvSpPr txBox="1"/>
          <p:nvPr/>
        </p:nvSpPr>
        <p:spPr>
          <a:xfrm>
            <a:off x="146920" y="686575"/>
            <a:ext cx="1100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Lewisetta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DA8AD-E804-8F0F-EE5D-B47E9D5C92D8}"/>
              </a:ext>
            </a:extLst>
          </p:cNvPr>
          <p:cNvSpPr txBox="1"/>
          <p:nvPr/>
        </p:nvSpPr>
        <p:spPr>
          <a:xfrm>
            <a:off x="-71645" y="3716909"/>
            <a:ext cx="1538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York River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E4213F-602B-2789-01DB-2ED777D18203}"/>
              </a:ext>
            </a:extLst>
          </p:cNvPr>
          <p:cNvSpPr txBox="1"/>
          <p:nvPr/>
        </p:nvSpPr>
        <p:spPr>
          <a:xfrm>
            <a:off x="1115875" y="101952"/>
            <a:ext cx="4784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Slopes of Condition vs. Genetic Variables and Env. Quantiles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D62255-ECA6-DE0C-D8F8-9B541E63E6D8}"/>
              </a:ext>
            </a:extLst>
          </p:cNvPr>
          <p:cNvSpPr txBox="1"/>
          <p:nvPr/>
        </p:nvSpPr>
        <p:spPr>
          <a:xfrm>
            <a:off x="6094413" y="101511"/>
            <a:ext cx="5599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" pitchFamily="2" charset="0"/>
              </a:rPr>
              <a:t>Slopes of Condition vs. Genetic Variables and Env. Distance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155CAC4-6A8C-18AE-2D16-F48CC488C71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9274"/>
          <a:stretch>
            <a:fillRect/>
          </a:stretch>
        </p:blipFill>
        <p:spPr>
          <a:xfrm>
            <a:off x="1504034" y="3972016"/>
            <a:ext cx="0" cy="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44579D6-ED7A-77C2-7F9B-C703015EC93D}"/>
              </a:ext>
            </a:extLst>
          </p:cNvPr>
          <p:cNvSpPr/>
          <p:nvPr/>
        </p:nvSpPr>
        <p:spPr>
          <a:xfrm>
            <a:off x="2894407" y="4869281"/>
            <a:ext cx="624032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80E4F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EE840E-4ADA-D2EA-1429-61AE5F40E9C9}"/>
              </a:ext>
            </a:extLst>
          </p:cNvPr>
          <p:cNvSpPr/>
          <p:nvPr/>
        </p:nvSpPr>
        <p:spPr>
          <a:xfrm>
            <a:off x="2894407" y="4698300"/>
            <a:ext cx="7408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AC5684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EC6F52-1844-BADA-08E8-9D6C8A40B187}"/>
              </a:ext>
            </a:extLst>
          </p:cNvPr>
          <p:cNvSpPr/>
          <p:nvPr/>
        </p:nvSpPr>
        <p:spPr>
          <a:xfrm>
            <a:off x="2894407" y="5095337"/>
            <a:ext cx="6462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D09FBA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4237E0-57F6-A55E-AC3C-FDCE48D6D541}"/>
              </a:ext>
            </a:extLst>
          </p:cNvPr>
          <p:cNvSpPr/>
          <p:nvPr/>
        </p:nvSpPr>
        <p:spPr>
          <a:xfrm>
            <a:off x="2888195" y="1876588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591B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555116-7963-16B0-2685-B748053B73A7}"/>
              </a:ext>
            </a:extLst>
          </p:cNvPr>
          <p:cNvSpPr/>
          <p:nvPr/>
        </p:nvSpPr>
        <p:spPr>
          <a:xfrm>
            <a:off x="2885340" y="2911684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591B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0A9C128-EC65-3E24-D1CD-33A53F8ED7E6}"/>
              </a:ext>
            </a:extLst>
          </p:cNvPr>
          <p:cNvSpPr/>
          <p:nvPr/>
        </p:nvSpPr>
        <p:spPr>
          <a:xfrm>
            <a:off x="2888195" y="2682169"/>
            <a:ext cx="678162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F9C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E88199-3BD9-7ABD-778F-6A588B374FE3}"/>
              </a:ext>
            </a:extLst>
          </p:cNvPr>
          <p:cNvSpPr txBox="1"/>
          <p:nvPr/>
        </p:nvSpPr>
        <p:spPr>
          <a:xfrm>
            <a:off x="1069283" y="478243"/>
            <a:ext cx="54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505C6D6-A3D5-D2BB-6700-7DE504BCB0DE}"/>
              </a:ext>
            </a:extLst>
          </p:cNvPr>
          <p:cNvSpPr txBox="1"/>
          <p:nvPr/>
        </p:nvSpPr>
        <p:spPr>
          <a:xfrm>
            <a:off x="1103318" y="3594956"/>
            <a:ext cx="54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EF563D5-7156-185A-2303-0735834A6E2B}"/>
              </a:ext>
            </a:extLst>
          </p:cNvPr>
          <p:cNvSpPr txBox="1"/>
          <p:nvPr/>
        </p:nvSpPr>
        <p:spPr>
          <a:xfrm>
            <a:off x="5750859" y="365252"/>
            <a:ext cx="54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7C3B7B6-0792-B70D-F060-F46588D66669}"/>
              </a:ext>
            </a:extLst>
          </p:cNvPr>
          <p:cNvSpPr txBox="1"/>
          <p:nvPr/>
        </p:nvSpPr>
        <p:spPr>
          <a:xfrm>
            <a:off x="5750859" y="3594956"/>
            <a:ext cx="543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BDBC3-A148-8488-35B0-A5CD2B91F89C}"/>
              </a:ext>
            </a:extLst>
          </p:cNvPr>
          <p:cNvSpPr/>
          <p:nvPr/>
        </p:nvSpPr>
        <p:spPr>
          <a:xfrm>
            <a:off x="2883288" y="790083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591B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CB0A91-DBC8-70AC-54C7-0689E065324B}"/>
              </a:ext>
            </a:extLst>
          </p:cNvPr>
          <p:cNvSpPr/>
          <p:nvPr/>
        </p:nvSpPr>
        <p:spPr>
          <a:xfrm>
            <a:off x="2886143" y="944185"/>
            <a:ext cx="678162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F9C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668A1E-CB32-01D6-4D66-EAD412A927D5}"/>
              </a:ext>
            </a:extLst>
          </p:cNvPr>
          <p:cNvSpPr/>
          <p:nvPr/>
        </p:nvSpPr>
        <p:spPr>
          <a:xfrm>
            <a:off x="2883288" y="1102067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29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7657C5-E9D6-892B-9E5A-3C848D68C7F1}"/>
              </a:ext>
            </a:extLst>
          </p:cNvPr>
          <p:cNvSpPr/>
          <p:nvPr/>
        </p:nvSpPr>
        <p:spPr>
          <a:xfrm>
            <a:off x="2888195" y="1484411"/>
            <a:ext cx="678162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F9C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6624-2D9C-9F77-781D-6398E796A2F2}"/>
              </a:ext>
            </a:extLst>
          </p:cNvPr>
          <p:cNvSpPr/>
          <p:nvPr/>
        </p:nvSpPr>
        <p:spPr>
          <a:xfrm>
            <a:off x="2888195" y="1634473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29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3BCC1-942C-16E2-8FDB-04564F791493}"/>
              </a:ext>
            </a:extLst>
          </p:cNvPr>
          <p:cNvSpPr/>
          <p:nvPr/>
        </p:nvSpPr>
        <p:spPr>
          <a:xfrm>
            <a:off x="2888195" y="2147658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29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ACD44-3CB6-B901-1F09-23A40C8970F3}"/>
              </a:ext>
            </a:extLst>
          </p:cNvPr>
          <p:cNvSpPr/>
          <p:nvPr/>
        </p:nvSpPr>
        <p:spPr>
          <a:xfrm>
            <a:off x="2888195" y="2412062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591B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6B78D4-564E-C9E7-B67F-3023B5B559EF}"/>
              </a:ext>
            </a:extLst>
          </p:cNvPr>
          <p:cNvSpPr/>
          <p:nvPr/>
        </p:nvSpPr>
        <p:spPr>
          <a:xfrm>
            <a:off x="2888195" y="3082665"/>
            <a:ext cx="678162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F9C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96A74F-1BB5-AFE0-A165-D823A1BB28C6}"/>
              </a:ext>
            </a:extLst>
          </p:cNvPr>
          <p:cNvSpPr/>
          <p:nvPr/>
        </p:nvSpPr>
        <p:spPr>
          <a:xfrm>
            <a:off x="7223059" y="887962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591B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5F2537-FB66-2422-A2E8-15FA782F9146}"/>
              </a:ext>
            </a:extLst>
          </p:cNvPr>
          <p:cNvSpPr/>
          <p:nvPr/>
        </p:nvSpPr>
        <p:spPr>
          <a:xfrm>
            <a:off x="7223059" y="1144005"/>
            <a:ext cx="678162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F9C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FCF339-F643-1976-E1BD-72FC8A91CF94}"/>
              </a:ext>
            </a:extLst>
          </p:cNvPr>
          <p:cNvSpPr/>
          <p:nvPr/>
        </p:nvSpPr>
        <p:spPr>
          <a:xfrm>
            <a:off x="7223059" y="2876288"/>
            <a:ext cx="678162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06F9C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CA248-3D6E-A5BC-B622-8F3196214F37}"/>
              </a:ext>
            </a:extLst>
          </p:cNvPr>
          <p:cNvSpPr/>
          <p:nvPr/>
        </p:nvSpPr>
        <p:spPr>
          <a:xfrm>
            <a:off x="7223059" y="2671053"/>
            <a:ext cx="829216" cy="164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591B3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AFA83E-253C-F246-4924-9D80DCB422CC}"/>
              </a:ext>
            </a:extLst>
          </p:cNvPr>
          <p:cNvSpPr/>
          <p:nvPr/>
        </p:nvSpPr>
        <p:spPr>
          <a:xfrm>
            <a:off x="2883288" y="3998441"/>
            <a:ext cx="6462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D09FBA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83D921-0B5B-E21E-03B5-5CE2D6ECB60D}"/>
              </a:ext>
            </a:extLst>
          </p:cNvPr>
          <p:cNvSpPr/>
          <p:nvPr/>
        </p:nvSpPr>
        <p:spPr>
          <a:xfrm>
            <a:off x="2883288" y="5361676"/>
            <a:ext cx="624032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80E4F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8B76E4-A93E-305E-EB55-2F0827900DE7}"/>
              </a:ext>
            </a:extLst>
          </p:cNvPr>
          <p:cNvSpPr/>
          <p:nvPr/>
        </p:nvSpPr>
        <p:spPr>
          <a:xfrm>
            <a:off x="2883288" y="5623168"/>
            <a:ext cx="6462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D09FBA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7C8073-E0D3-2A21-A331-B542B17178A8}"/>
              </a:ext>
            </a:extLst>
          </p:cNvPr>
          <p:cNvSpPr/>
          <p:nvPr/>
        </p:nvSpPr>
        <p:spPr>
          <a:xfrm>
            <a:off x="2884336" y="5787939"/>
            <a:ext cx="7408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AC5684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105F88-0E30-9141-B659-590856EBCF10}"/>
              </a:ext>
            </a:extLst>
          </p:cNvPr>
          <p:cNvSpPr/>
          <p:nvPr/>
        </p:nvSpPr>
        <p:spPr>
          <a:xfrm>
            <a:off x="2883288" y="5937959"/>
            <a:ext cx="624032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80E4F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780D69-EF0E-E2E1-2BFC-F522E57DC2C4}"/>
              </a:ext>
            </a:extLst>
          </p:cNvPr>
          <p:cNvSpPr/>
          <p:nvPr/>
        </p:nvSpPr>
        <p:spPr>
          <a:xfrm>
            <a:off x="2883288" y="6294069"/>
            <a:ext cx="7408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AC5684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67508-8FF2-1DF4-AE89-00960ACE16E4}"/>
              </a:ext>
            </a:extLst>
          </p:cNvPr>
          <p:cNvSpPr/>
          <p:nvPr/>
        </p:nvSpPr>
        <p:spPr>
          <a:xfrm>
            <a:off x="7223059" y="4123955"/>
            <a:ext cx="6462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D09FBA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8D7668-9175-9DE8-B18D-8758ED5B34C7}"/>
              </a:ext>
            </a:extLst>
          </p:cNvPr>
          <p:cNvSpPr/>
          <p:nvPr/>
        </p:nvSpPr>
        <p:spPr>
          <a:xfrm>
            <a:off x="7223059" y="4973331"/>
            <a:ext cx="6462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D09FBA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F1D525-9D9E-48EE-7960-07B2A2816A4E}"/>
              </a:ext>
            </a:extLst>
          </p:cNvPr>
          <p:cNvSpPr/>
          <p:nvPr/>
        </p:nvSpPr>
        <p:spPr>
          <a:xfrm>
            <a:off x="7223059" y="5234585"/>
            <a:ext cx="7408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AC5684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99D57A-7D65-CA1D-D3C7-0B9831BA843B}"/>
              </a:ext>
            </a:extLst>
          </p:cNvPr>
          <p:cNvSpPr/>
          <p:nvPr/>
        </p:nvSpPr>
        <p:spPr>
          <a:xfrm>
            <a:off x="7223059" y="5880550"/>
            <a:ext cx="646270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D09FBA"/>
                </a:solidFill>
                <a:latin typeface="Helvetica" pitchFamily="2" charset="0"/>
              </a:rPr>
              <a:t>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ED421C-D480-B66D-D32E-F845143720D8}"/>
              </a:ext>
            </a:extLst>
          </p:cNvPr>
          <p:cNvSpPr/>
          <p:nvPr/>
        </p:nvSpPr>
        <p:spPr>
          <a:xfrm>
            <a:off x="7222250" y="6345215"/>
            <a:ext cx="624032" cy="160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880E4F"/>
                </a:solidFill>
                <a:latin typeface="Helvetica" pitchFamily="2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6050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59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Mongillo, Nicole Julia</dc:creator>
  <cp:lastModifiedBy>Nicole Mongillo</cp:lastModifiedBy>
  <cp:revision>3</cp:revision>
  <dcterms:created xsi:type="dcterms:W3CDTF">2025-07-30T21:13:11Z</dcterms:created>
  <dcterms:modified xsi:type="dcterms:W3CDTF">2025-08-20T16:50:29Z</dcterms:modified>
</cp:coreProperties>
</file>