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31"/>
  </p:normalViewPr>
  <p:slideViewPr>
    <p:cSldViewPr snapToGrid="0">
      <p:cViewPr>
        <p:scale>
          <a:sx n="107" d="100"/>
          <a:sy n="107" d="100"/>
        </p:scale>
        <p:origin x="6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8794EF-2E65-1D40-A05A-85170B4C33E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D7B41-3131-C64A-A283-9E66B7FA2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1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D7B41-3131-C64A-A283-9E66B7FA25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42FB-BFD7-D275-2D32-12B62A3B7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55AF2-2F19-5939-2327-6A7C1AD62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5471-29D2-44F3-5EA7-86CF4139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4903-4964-A86E-5E17-DF53109F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03336-7EFC-E1DC-2824-2C5A081B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12C5-F5ED-390F-6F8D-3D27C5D5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9AC90-5EB8-FD04-1C8D-4FE7D0FD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5511-3D10-0290-2C7F-A90CF596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1B57B-DDC7-4092-7FA5-D16B8238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75DD-4126-E363-127B-D3194FAF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A0A6-FF25-FC8D-C99B-8D646DFB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AA2BA-5145-40A9-9EAD-A191611E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51C3-B66E-3FD1-338C-0F35AE71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5E12-D170-7173-23FC-4716773F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738C-DB3A-6E9E-0325-5F5818E3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9A1A-D575-CF3F-A32D-5EF2DF3F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48F7-4B26-9414-0C4F-20BEFC06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8CDB2-8721-62A4-7FF4-46F77A5A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6F14-415D-6C79-5C3F-EA1B1527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54A3A-0714-388E-68C8-AADB15F3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5277-3B2F-B176-67F2-CD1691AC5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21C86-75AE-16E6-A30A-EB22A0D7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FCE9-540E-2A76-4B2A-EF4C0FD2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283F3-ED96-4E22-8B7F-34571D56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16700-51C8-AA2F-8D75-418669DB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6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32E84-3AAB-A01C-79D1-D2D3B490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11F4A-7277-4463-A7EA-3C2F0FD85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BD5FD-45D9-9058-DCF1-AF99EBB71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2E833-3506-0D29-AD5B-CF3AD4E7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AD19A-16DA-83A7-FC78-A07A4ABA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2B1B-7E58-40A1-2366-A8C1D887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71C0-96F5-FD5B-44B0-86CA7AB0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994C2-421F-E5F4-918C-85EC6405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AB2C7-546B-8AC8-1668-C2FF3CA34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2E6D4-BB64-67E0-0E15-6C3D98124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EFF3-3931-3BCE-4ED5-5EFC4911A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37C85-5C1A-EF2B-69B5-75EE51A0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C2617-862F-3DC8-AEE3-C284CF56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2DB56-0F64-9EF2-9B93-904D421E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9CD-8196-BBAB-DB00-FA9757AE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A6DD1-AC97-770C-577B-A11BE03B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91AB6-9555-CAAA-BF7D-FEAAA12B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3F65F-ADCD-61C1-7E4F-886921EC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5F337-D70B-31EE-3006-3748199C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E4DC6-A30F-8C2B-C843-1FA8DD4A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DF81A-AED4-7635-B284-1E22D7D0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4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98D1-9B66-081A-E1F1-E4E321DB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3886-E72F-4A54-9292-CFFE9035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DF4BB-9767-EAB9-891A-96F6F6C93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82B9-6330-94D9-ED7F-AB15BF58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A435-7399-9441-E2F1-226DD0A5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B7262-859F-4009-67E2-43F602B1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646C-350E-D174-7D0A-8F78FAE5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291F3-A670-EC4E-DAE2-347B4A906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7051-61DE-E195-D8F7-D61963D40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2B7F3-3720-D737-86B3-76820C3A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C3674-B27B-2F2C-6B98-FDEF0A2D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DB9F7-3471-2B6D-8152-F0C48087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D2C87-AF33-6B03-9A09-F9DC4F75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50C94-C1A9-9FE0-C93F-CB6BE351E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1092-B5A6-7F86-ED2D-5DF08E3B4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00787-A42D-A141-85E4-5B27D7A37621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E49F-85A9-0366-6C1E-1B42CDE85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70E8-AC25-C215-A023-F4910F2DE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BF437-8ECB-964A-9045-BD509C124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1257FB-F6AF-F866-1B96-B222D1FF5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4" y="194128"/>
            <a:ext cx="11322052" cy="6469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2C20A0-0435-C3E0-A77B-8303019B818F}"/>
              </a:ext>
            </a:extLst>
          </p:cNvPr>
          <p:cNvSpPr txBox="1"/>
          <p:nvPr/>
        </p:nvSpPr>
        <p:spPr>
          <a:xfrm>
            <a:off x="3383220" y="4493213"/>
            <a:ext cx="18908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131970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2</cp:revision>
  <dcterms:created xsi:type="dcterms:W3CDTF">2025-07-30T03:39:24Z</dcterms:created>
  <dcterms:modified xsi:type="dcterms:W3CDTF">2025-07-30T16:06:49Z</dcterms:modified>
</cp:coreProperties>
</file>