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10972800" cy="7315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39"/>
    <p:restoredTop sz="94657"/>
  </p:normalViewPr>
  <p:slideViewPr>
    <p:cSldViewPr snapToGrid="0">
      <p:cViewPr>
        <p:scale>
          <a:sx n="103" d="100"/>
          <a:sy n="103" d="100"/>
        </p:scale>
        <p:origin x="656" y="-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B446E7-68B8-DF4F-8F22-441FE35205AD}" type="datetimeFigureOut">
              <a:rPr lang="en-US" smtClean="0"/>
              <a:t>9/3/25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4425" y="1143000"/>
            <a:ext cx="4629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983380-07F9-BD44-90D1-D65EB1D2B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706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983380-07F9-BD44-90D1-D65EB1D2BCE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18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1197187"/>
            <a:ext cx="9326880" cy="2546773"/>
          </a:xfrm>
        </p:spPr>
        <p:txBody>
          <a:bodyPr anchor="b"/>
          <a:lstStyle>
            <a:lvl1pPr algn="ctr"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42174"/>
            <a:ext cx="8229600" cy="1766146"/>
          </a:xfrm>
        </p:spPr>
        <p:txBody>
          <a:bodyPr/>
          <a:lstStyle>
            <a:lvl1pPr marL="0" indent="0" algn="ctr">
              <a:buNone/>
              <a:defRPr sz="2560"/>
            </a:lvl1pPr>
            <a:lvl2pPr marL="487695" indent="0" algn="ctr">
              <a:buNone/>
              <a:defRPr sz="2133"/>
            </a:lvl2pPr>
            <a:lvl3pPr marL="975390" indent="0" algn="ctr">
              <a:buNone/>
              <a:defRPr sz="1920"/>
            </a:lvl3pPr>
            <a:lvl4pPr marL="1463086" indent="0" algn="ctr">
              <a:buNone/>
              <a:defRPr sz="1707"/>
            </a:lvl4pPr>
            <a:lvl5pPr marL="1950781" indent="0" algn="ctr">
              <a:buNone/>
              <a:defRPr sz="1707"/>
            </a:lvl5pPr>
            <a:lvl6pPr marL="2438476" indent="0" algn="ctr">
              <a:buNone/>
              <a:defRPr sz="1707"/>
            </a:lvl6pPr>
            <a:lvl7pPr marL="2926171" indent="0" algn="ctr">
              <a:buNone/>
              <a:defRPr sz="1707"/>
            </a:lvl7pPr>
            <a:lvl8pPr marL="3413867" indent="0" algn="ctr">
              <a:buNone/>
              <a:defRPr sz="1707"/>
            </a:lvl8pPr>
            <a:lvl9pPr marL="3901562" indent="0" algn="ctr">
              <a:buNone/>
              <a:defRPr sz="170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219D7-A98E-4C43-80ED-F55C071423DC}" type="datetimeFigureOut">
              <a:rPr lang="en-US" smtClean="0"/>
              <a:t>9/2/25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1CD45-C6F7-9E4D-952E-4AB315B6F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683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219D7-A98E-4C43-80ED-F55C071423DC}" type="datetimeFigureOut">
              <a:rPr lang="en-US" smtClean="0"/>
              <a:t>9/2/25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1CD45-C6F7-9E4D-952E-4AB315B6F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545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52411" y="389467"/>
            <a:ext cx="2366010" cy="619929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4381" y="389467"/>
            <a:ext cx="6960870" cy="619929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219D7-A98E-4C43-80ED-F55C071423DC}" type="datetimeFigureOut">
              <a:rPr lang="en-US" smtClean="0"/>
              <a:t>9/2/25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1CD45-C6F7-9E4D-952E-4AB315B6F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937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219D7-A98E-4C43-80ED-F55C071423DC}" type="datetimeFigureOut">
              <a:rPr lang="en-US" smtClean="0"/>
              <a:t>9/2/25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1CD45-C6F7-9E4D-952E-4AB315B6F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123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8666" y="1823722"/>
            <a:ext cx="9464040" cy="3042919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8666" y="4895429"/>
            <a:ext cx="9464040" cy="1600199"/>
          </a:xfrm>
        </p:spPr>
        <p:txBody>
          <a:bodyPr/>
          <a:lstStyle>
            <a:lvl1pPr marL="0" indent="0">
              <a:buNone/>
              <a:defRPr sz="2560">
                <a:solidFill>
                  <a:schemeClr val="tx1">
                    <a:tint val="82000"/>
                  </a:schemeClr>
                </a:solidFill>
              </a:defRPr>
            </a:lvl1pPr>
            <a:lvl2pPr marL="487695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2pPr>
            <a:lvl3pPr marL="97539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3pPr>
            <a:lvl4pPr marL="1463086" indent="0">
              <a:buNone/>
              <a:defRPr sz="1707">
                <a:solidFill>
                  <a:schemeClr val="tx1">
                    <a:tint val="82000"/>
                  </a:schemeClr>
                </a:solidFill>
              </a:defRPr>
            </a:lvl4pPr>
            <a:lvl5pPr marL="1950781" indent="0">
              <a:buNone/>
              <a:defRPr sz="1707">
                <a:solidFill>
                  <a:schemeClr val="tx1">
                    <a:tint val="82000"/>
                  </a:schemeClr>
                </a:solidFill>
              </a:defRPr>
            </a:lvl5pPr>
            <a:lvl6pPr marL="2438476" indent="0">
              <a:buNone/>
              <a:defRPr sz="1707">
                <a:solidFill>
                  <a:schemeClr val="tx1">
                    <a:tint val="82000"/>
                  </a:schemeClr>
                </a:solidFill>
              </a:defRPr>
            </a:lvl6pPr>
            <a:lvl7pPr marL="2926171" indent="0">
              <a:buNone/>
              <a:defRPr sz="1707">
                <a:solidFill>
                  <a:schemeClr val="tx1">
                    <a:tint val="82000"/>
                  </a:schemeClr>
                </a:solidFill>
              </a:defRPr>
            </a:lvl7pPr>
            <a:lvl8pPr marL="3413867" indent="0">
              <a:buNone/>
              <a:defRPr sz="1707">
                <a:solidFill>
                  <a:schemeClr val="tx1">
                    <a:tint val="82000"/>
                  </a:schemeClr>
                </a:solidFill>
              </a:defRPr>
            </a:lvl8pPr>
            <a:lvl9pPr marL="3901562" indent="0">
              <a:buNone/>
              <a:defRPr sz="1707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219D7-A98E-4C43-80ED-F55C071423DC}" type="datetimeFigureOut">
              <a:rPr lang="en-US" smtClean="0"/>
              <a:t>9/2/25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1CD45-C6F7-9E4D-952E-4AB315B6F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55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4380" y="1947333"/>
            <a:ext cx="4663440" cy="4641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54980" y="1947333"/>
            <a:ext cx="4663440" cy="4641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219D7-A98E-4C43-80ED-F55C071423DC}" type="datetimeFigureOut">
              <a:rPr lang="en-US" smtClean="0"/>
              <a:t>9/2/25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1CD45-C6F7-9E4D-952E-4AB315B6F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616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389468"/>
            <a:ext cx="9464040" cy="14139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5810" y="1793241"/>
            <a:ext cx="4642008" cy="878839"/>
          </a:xfrm>
        </p:spPr>
        <p:txBody>
          <a:bodyPr anchor="b"/>
          <a:lstStyle>
            <a:lvl1pPr marL="0" indent="0">
              <a:buNone/>
              <a:defRPr sz="2560" b="1"/>
            </a:lvl1pPr>
            <a:lvl2pPr marL="487695" indent="0">
              <a:buNone/>
              <a:defRPr sz="2133" b="1"/>
            </a:lvl2pPr>
            <a:lvl3pPr marL="975390" indent="0">
              <a:buNone/>
              <a:defRPr sz="1920" b="1"/>
            </a:lvl3pPr>
            <a:lvl4pPr marL="1463086" indent="0">
              <a:buNone/>
              <a:defRPr sz="1707" b="1"/>
            </a:lvl4pPr>
            <a:lvl5pPr marL="1950781" indent="0">
              <a:buNone/>
              <a:defRPr sz="1707" b="1"/>
            </a:lvl5pPr>
            <a:lvl6pPr marL="2438476" indent="0">
              <a:buNone/>
              <a:defRPr sz="1707" b="1"/>
            </a:lvl6pPr>
            <a:lvl7pPr marL="2926171" indent="0">
              <a:buNone/>
              <a:defRPr sz="1707" b="1"/>
            </a:lvl7pPr>
            <a:lvl8pPr marL="3413867" indent="0">
              <a:buNone/>
              <a:defRPr sz="1707" b="1"/>
            </a:lvl8pPr>
            <a:lvl9pPr marL="3901562" indent="0">
              <a:buNone/>
              <a:defRPr sz="170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5810" y="2672080"/>
            <a:ext cx="4642008" cy="393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54981" y="1793241"/>
            <a:ext cx="4664869" cy="878839"/>
          </a:xfrm>
        </p:spPr>
        <p:txBody>
          <a:bodyPr anchor="b"/>
          <a:lstStyle>
            <a:lvl1pPr marL="0" indent="0">
              <a:buNone/>
              <a:defRPr sz="2560" b="1"/>
            </a:lvl1pPr>
            <a:lvl2pPr marL="487695" indent="0">
              <a:buNone/>
              <a:defRPr sz="2133" b="1"/>
            </a:lvl2pPr>
            <a:lvl3pPr marL="975390" indent="0">
              <a:buNone/>
              <a:defRPr sz="1920" b="1"/>
            </a:lvl3pPr>
            <a:lvl4pPr marL="1463086" indent="0">
              <a:buNone/>
              <a:defRPr sz="1707" b="1"/>
            </a:lvl4pPr>
            <a:lvl5pPr marL="1950781" indent="0">
              <a:buNone/>
              <a:defRPr sz="1707" b="1"/>
            </a:lvl5pPr>
            <a:lvl6pPr marL="2438476" indent="0">
              <a:buNone/>
              <a:defRPr sz="1707" b="1"/>
            </a:lvl6pPr>
            <a:lvl7pPr marL="2926171" indent="0">
              <a:buNone/>
              <a:defRPr sz="1707" b="1"/>
            </a:lvl7pPr>
            <a:lvl8pPr marL="3413867" indent="0">
              <a:buNone/>
              <a:defRPr sz="1707" b="1"/>
            </a:lvl8pPr>
            <a:lvl9pPr marL="3901562" indent="0">
              <a:buNone/>
              <a:defRPr sz="170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54981" y="2672080"/>
            <a:ext cx="4664869" cy="393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219D7-A98E-4C43-80ED-F55C071423DC}" type="datetimeFigureOut">
              <a:rPr lang="en-US" smtClean="0"/>
              <a:t>9/2/25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1CD45-C6F7-9E4D-952E-4AB315B6F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359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219D7-A98E-4C43-80ED-F55C071423DC}" type="datetimeFigureOut">
              <a:rPr lang="en-US" smtClean="0"/>
              <a:t>9/2/25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1CD45-C6F7-9E4D-952E-4AB315B6F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242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219D7-A98E-4C43-80ED-F55C071423DC}" type="datetimeFigureOut">
              <a:rPr lang="en-US" smtClean="0"/>
              <a:t>9/2/25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1CD45-C6F7-9E4D-952E-4AB315B6F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709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487680"/>
            <a:ext cx="3539014" cy="1706880"/>
          </a:xfrm>
        </p:spPr>
        <p:txBody>
          <a:bodyPr anchor="b"/>
          <a:lstStyle>
            <a:lvl1pPr>
              <a:defRPr sz="341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4869" y="1053255"/>
            <a:ext cx="5554980" cy="5198533"/>
          </a:xfrm>
        </p:spPr>
        <p:txBody>
          <a:bodyPr/>
          <a:lstStyle>
            <a:lvl1pPr>
              <a:defRPr sz="3413"/>
            </a:lvl1pPr>
            <a:lvl2pPr>
              <a:defRPr sz="2987"/>
            </a:lvl2pPr>
            <a:lvl3pPr>
              <a:defRPr sz="256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09" y="2194560"/>
            <a:ext cx="3539014" cy="4065694"/>
          </a:xfrm>
        </p:spPr>
        <p:txBody>
          <a:bodyPr/>
          <a:lstStyle>
            <a:lvl1pPr marL="0" indent="0">
              <a:buNone/>
              <a:defRPr sz="1707"/>
            </a:lvl1pPr>
            <a:lvl2pPr marL="487695" indent="0">
              <a:buNone/>
              <a:defRPr sz="1493"/>
            </a:lvl2pPr>
            <a:lvl3pPr marL="975390" indent="0">
              <a:buNone/>
              <a:defRPr sz="1280"/>
            </a:lvl3pPr>
            <a:lvl4pPr marL="1463086" indent="0">
              <a:buNone/>
              <a:defRPr sz="1067"/>
            </a:lvl4pPr>
            <a:lvl5pPr marL="1950781" indent="0">
              <a:buNone/>
              <a:defRPr sz="1067"/>
            </a:lvl5pPr>
            <a:lvl6pPr marL="2438476" indent="0">
              <a:buNone/>
              <a:defRPr sz="1067"/>
            </a:lvl6pPr>
            <a:lvl7pPr marL="2926171" indent="0">
              <a:buNone/>
              <a:defRPr sz="1067"/>
            </a:lvl7pPr>
            <a:lvl8pPr marL="3413867" indent="0">
              <a:buNone/>
              <a:defRPr sz="1067"/>
            </a:lvl8pPr>
            <a:lvl9pPr marL="3901562" indent="0">
              <a:buNone/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219D7-A98E-4C43-80ED-F55C071423DC}" type="datetimeFigureOut">
              <a:rPr lang="en-US" smtClean="0"/>
              <a:t>9/2/25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1CD45-C6F7-9E4D-952E-4AB315B6F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651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487680"/>
            <a:ext cx="3539014" cy="1706880"/>
          </a:xfrm>
        </p:spPr>
        <p:txBody>
          <a:bodyPr anchor="b"/>
          <a:lstStyle>
            <a:lvl1pPr>
              <a:defRPr sz="341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664869" y="1053255"/>
            <a:ext cx="5554980" cy="5198533"/>
          </a:xfrm>
        </p:spPr>
        <p:txBody>
          <a:bodyPr anchor="t"/>
          <a:lstStyle>
            <a:lvl1pPr marL="0" indent="0">
              <a:buNone/>
              <a:defRPr sz="3413"/>
            </a:lvl1pPr>
            <a:lvl2pPr marL="487695" indent="0">
              <a:buNone/>
              <a:defRPr sz="2987"/>
            </a:lvl2pPr>
            <a:lvl3pPr marL="975390" indent="0">
              <a:buNone/>
              <a:defRPr sz="2560"/>
            </a:lvl3pPr>
            <a:lvl4pPr marL="1463086" indent="0">
              <a:buNone/>
              <a:defRPr sz="2133"/>
            </a:lvl4pPr>
            <a:lvl5pPr marL="1950781" indent="0">
              <a:buNone/>
              <a:defRPr sz="2133"/>
            </a:lvl5pPr>
            <a:lvl6pPr marL="2438476" indent="0">
              <a:buNone/>
              <a:defRPr sz="2133"/>
            </a:lvl6pPr>
            <a:lvl7pPr marL="2926171" indent="0">
              <a:buNone/>
              <a:defRPr sz="2133"/>
            </a:lvl7pPr>
            <a:lvl8pPr marL="3413867" indent="0">
              <a:buNone/>
              <a:defRPr sz="2133"/>
            </a:lvl8pPr>
            <a:lvl9pPr marL="3901562" indent="0">
              <a:buNone/>
              <a:defRPr sz="21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09" y="2194560"/>
            <a:ext cx="3539014" cy="4065694"/>
          </a:xfrm>
        </p:spPr>
        <p:txBody>
          <a:bodyPr/>
          <a:lstStyle>
            <a:lvl1pPr marL="0" indent="0">
              <a:buNone/>
              <a:defRPr sz="1707"/>
            </a:lvl1pPr>
            <a:lvl2pPr marL="487695" indent="0">
              <a:buNone/>
              <a:defRPr sz="1493"/>
            </a:lvl2pPr>
            <a:lvl3pPr marL="975390" indent="0">
              <a:buNone/>
              <a:defRPr sz="1280"/>
            </a:lvl3pPr>
            <a:lvl4pPr marL="1463086" indent="0">
              <a:buNone/>
              <a:defRPr sz="1067"/>
            </a:lvl4pPr>
            <a:lvl5pPr marL="1950781" indent="0">
              <a:buNone/>
              <a:defRPr sz="1067"/>
            </a:lvl5pPr>
            <a:lvl6pPr marL="2438476" indent="0">
              <a:buNone/>
              <a:defRPr sz="1067"/>
            </a:lvl6pPr>
            <a:lvl7pPr marL="2926171" indent="0">
              <a:buNone/>
              <a:defRPr sz="1067"/>
            </a:lvl7pPr>
            <a:lvl8pPr marL="3413867" indent="0">
              <a:buNone/>
              <a:defRPr sz="1067"/>
            </a:lvl8pPr>
            <a:lvl9pPr marL="3901562" indent="0">
              <a:buNone/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219D7-A98E-4C43-80ED-F55C071423DC}" type="datetimeFigureOut">
              <a:rPr lang="en-US" smtClean="0"/>
              <a:t>9/2/25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1CD45-C6F7-9E4D-952E-4AB315B6F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781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4380" y="389468"/>
            <a:ext cx="9464040" cy="1413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0" y="1947333"/>
            <a:ext cx="9464040" cy="4641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4380" y="6780108"/>
            <a:ext cx="246888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9D219D7-A98E-4C43-80ED-F55C071423DC}" type="datetimeFigureOut">
              <a:rPr lang="en-US" smtClean="0"/>
              <a:t>9/2/25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4740" y="6780108"/>
            <a:ext cx="370332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49540" y="6780108"/>
            <a:ext cx="246888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B41CD45-C6F7-9E4D-952E-4AB315B6F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111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75390" rtl="0" eaLnBrk="1" latinLnBrk="0" hangingPunct="1">
        <a:lnSpc>
          <a:spcPct val="90000"/>
        </a:lnSpc>
        <a:spcBef>
          <a:spcPct val="0"/>
        </a:spcBef>
        <a:buNone/>
        <a:defRPr sz="469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3848" indent="-243848" algn="l" defTabSz="9753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2987" kern="1200">
          <a:solidFill>
            <a:schemeClr val="tx1"/>
          </a:solidFill>
          <a:latin typeface="+mn-lt"/>
          <a:ea typeface="+mn-ea"/>
          <a:cs typeface="+mn-cs"/>
        </a:defRPr>
      </a:lvl1pPr>
      <a:lvl2pPr marL="731543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38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3pPr>
      <a:lvl4pPr marL="1706933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2194629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682324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3170019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657714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4145410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1pPr>
      <a:lvl2pPr marL="487695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75390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3pPr>
      <a:lvl4pPr marL="1463086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1950781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438476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2926171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413867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3901562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234294C-23B2-CC19-228C-AF7E9A23806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6142"/>
          <a:stretch>
            <a:fillRect/>
          </a:stretch>
        </p:blipFill>
        <p:spPr>
          <a:xfrm>
            <a:off x="4740093" y="3080635"/>
            <a:ext cx="5845457" cy="36576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3130942-3E27-D4C9-7DF8-89302D5961C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20431" b="6142"/>
          <a:stretch>
            <a:fillRect/>
          </a:stretch>
        </p:blipFill>
        <p:spPr>
          <a:xfrm>
            <a:off x="88904" y="3081528"/>
            <a:ext cx="4651189" cy="36576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6DB9020-9036-6DE8-72AE-E44100411C98}"/>
              </a:ext>
            </a:extLst>
          </p:cNvPr>
          <p:cNvSpPr txBox="1"/>
          <p:nvPr/>
        </p:nvSpPr>
        <p:spPr>
          <a:xfrm>
            <a:off x="-120300" y="2886736"/>
            <a:ext cx="594361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20" dirty="0"/>
              <a:t>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3FABD7-3357-9B59-FAFB-FEF737C7204F}"/>
              </a:ext>
            </a:extLst>
          </p:cNvPr>
          <p:cNvSpPr txBox="1"/>
          <p:nvPr/>
        </p:nvSpPr>
        <p:spPr>
          <a:xfrm>
            <a:off x="4616445" y="2886736"/>
            <a:ext cx="594361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20" dirty="0"/>
              <a:t>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D7B0498-9765-C836-6C72-F835B9C7CC6E}"/>
              </a:ext>
            </a:extLst>
          </p:cNvPr>
          <p:cNvSpPr txBox="1"/>
          <p:nvPr/>
        </p:nvSpPr>
        <p:spPr>
          <a:xfrm>
            <a:off x="0" y="34456"/>
            <a:ext cx="594361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20" dirty="0"/>
              <a:t>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A588077-D051-4489-E260-B779D7712B89}"/>
              </a:ext>
            </a:extLst>
          </p:cNvPr>
          <p:cNvSpPr txBox="1"/>
          <p:nvPr/>
        </p:nvSpPr>
        <p:spPr>
          <a:xfrm>
            <a:off x="4913626" y="34456"/>
            <a:ext cx="551185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20" dirty="0"/>
              <a:t>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3A72831-421C-07E8-413E-A1B4DA681576}"/>
              </a:ext>
            </a:extLst>
          </p:cNvPr>
          <p:cNvSpPr txBox="1"/>
          <p:nvPr/>
        </p:nvSpPr>
        <p:spPr>
          <a:xfrm>
            <a:off x="355687" y="6766560"/>
            <a:ext cx="14444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Helvetica" pitchFamily="2" charset="0"/>
              </a:rPr>
              <a:t>Southern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0A8D9A2-C886-8884-9E6F-E759F16CB4C3}"/>
              </a:ext>
            </a:extLst>
          </p:cNvPr>
          <p:cNvSpPr txBox="1"/>
          <p:nvPr/>
        </p:nvSpPr>
        <p:spPr>
          <a:xfrm>
            <a:off x="1735075" y="6766560"/>
            <a:ext cx="9140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Helvetica" pitchFamily="2" charset="0"/>
              </a:rPr>
              <a:t>Local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3BB2E8F-E7D5-66D4-4AB3-EE77C384C86C}"/>
              </a:ext>
            </a:extLst>
          </p:cNvPr>
          <p:cNvSpPr txBox="1"/>
          <p:nvPr/>
        </p:nvSpPr>
        <p:spPr>
          <a:xfrm>
            <a:off x="2507805" y="6771123"/>
            <a:ext cx="10454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Helvetica" pitchFamily="2" charset="0"/>
              </a:rPr>
              <a:t>Northern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68C272A-A4FC-9246-7173-21FA52EC41F6}"/>
              </a:ext>
            </a:extLst>
          </p:cNvPr>
          <p:cNvSpPr txBox="1"/>
          <p:nvPr/>
        </p:nvSpPr>
        <p:spPr>
          <a:xfrm>
            <a:off x="3238075" y="6766560"/>
            <a:ext cx="14444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Helvetica" pitchFamily="2" charset="0"/>
              </a:rPr>
              <a:t>Diversity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89D8737-16A3-3096-FFBF-8431992C18BE}"/>
              </a:ext>
            </a:extLst>
          </p:cNvPr>
          <p:cNvSpPr txBox="1"/>
          <p:nvPr/>
        </p:nvSpPr>
        <p:spPr>
          <a:xfrm>
            <a:off x="1406326" y="7015233"/>
            <a:ext cx="15715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Helvetica" pitchFamily="2" charset="0"/>
              </a:rPr>
              <a:t>Treatment Group</a:t>
            </a:r>
          </a:p>
        </p:txBody>
      </p:sp>
      <p:sp>
        <p:nvSpPr>
          <p:cNvPr id="23" name="Right Bracket 22">
            <a:extLst>
              <a:ext uri="{FF2B5EF4-FFF2-40B4-BE49-F238E27FC236}">
                <a16:creationId xmlns:a16="http://schemas.microsoft.com/office/drawing/2014/main" id="{C9A5E37B-8A74-E0AC-3D68-7A56A6EC1A88}"/>
              </a:ext>
            </a:extLst>
          </p:cNvPr>
          <p:cNvSpPr/>
          <p:nvPr/>
        </p:nvSpPr>
        <p:spPr>
          <a:xfrm rot="5400000">
            <a:off x="3913712" y="6112949"/>
            <a:ext cx="93215" cy="1212478"/>
          </a:xfrm>
          <a:prstGeom prst="rightBracke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Bracket 23">
            <a:extLst>
              <a:ext uri="{FF2B5EF4-FFF2-40B4-BE49-F238E27FC236}">
                <a16:creationId xmlns:a16="http://schemas.microsoft.com/office/drawing/2014/main" id="{BDCF151F-4ED9-6293-3B7A-3CB3D64E5378}"/>
              </a:ext>
            </a:extLst>
          </p:cNvPr>
          <p:cNvSpPr/>
          <p:nvPr/>
        </p:nvSpPr>
        <p:spPr>
          <a:xfrm rot="5400000">
            <a:off x="2984827" y="6429994"/>
            <a:ext cx="91440" cy="580161"/>
          </a:xfrm>
          <a:prstGeom prst="rightBracke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Bracket 24">
            <a:extLst>
              <a:ext uri="{FF2B5EF4-FFF2-40B4-BE49-F238E27FC236}">
                <a16:creationId xmlns:a16="http://schemas.microsoft.com/office/drawing/2014/main" id="{DF2B4433-48ED-EEEA-BA9A-64B2BA327A5B}"/>
              </a:ext>
            </a:extLst>
          </p:cNvPr>
          <p:cNvSpPr/>
          <p:nvPr/>
        </p:nvSpPr>
        <p:spPr>
          <a:xfrm rot="5400000">
            <a:off x="1032211" y="6142933"/>
            <a:ext cx="91440" cy="1150731"/>
          </a:xfrm>
          <a:prstGeom prst="rightBracke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Bracket 25">
            <a:extLst>
              <a:ext uri="{FF2B5EF4-FFF2-40B4-BE49-F238E27FC236}">
                <a16:creationId xmlns:a16="http://schemas.microsoft.com/office/drawing/2014/main" id="{4B8DF828-0563-55BC-990B-3EF98556B2B9}"/>
              </a:ext>
            </a:extLst>
          </p:cNvPr>
          <p:cNvSpPr/>
          <p:nvPr/>
        </p:nvSpPr>
        <p:spPr>
          <a:xfrm rot="5400000">
            <a:off x="2151277" y="6211443"/>
            <a:ext cx="91440" cy="1013712"/>
          </a:xfrm>
          <a:prstGeom prst="rightBracke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98DF18C-621C-CF34-38DE-97665F259AFE}"/>
              </a:ext>
            </a:extLst>
          </p:cNvPr>
          <p:cNvSpPr txBox="1"/>
          <p:nvPr/>
        </p:nvSpPr>
        <p:spPr>
          <a:xfrm>
            <a:off x="5029985" y="6766560"/>
            <a:ext cx="14444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Helvetica" pitchFamily="2" charset="0"/>
              </a:rPr>
              <a:t>Southern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941861D-2B20-458B-76D7-9B7C8DE88E87}"/>
              </a:ext>
            </a:extLst>
          </p:cNvPr>
          <p:cNvSpPr txBox="1"/>
          <p:nvPr/>
        </p:nvSpPr>
        <p:spPr>
          <a:xfrm>
            <a:off x="6409373" y="6766560"/>
            <a:ext cx="9140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Helvetica" pitchFamily="2" charset="0"/>
              </a:rPr>
              <a:t>Local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1449316-21EC-62D3-DCA9-3A8BE4E14256}"/>
              </a:ext>
            </a:extLst>
          </p:cNvPr>
          <p:cNvSpPr txBox="1"/>
          <p:nvPr/>
        </p:nvSpPr>
        <p:spPr>
          <a:xfrm>
            <a:off x="7182103" y="6766560"/>
            <a:ext cx="10454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Helvetica" pitchFamily="2" charset="0"/>
              </a:rPr>
              <a:t>Northern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49AC2BC-09F7-7AF6-5777-D5ADBC7046A8}"/>
              </a:ext>
            </a:extLst>
          </p:cNvPr>
          <p:cNvSpPr txBox="1"/>
          <p:nvPr/>
        </p:nvSpPr>
        <p:spPr>
          <a:xfrm>
            <a:off x="7912373" y="6766560"/>
            <a:ext cx="14444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Helvetica" pitchFamily="2" charset="0"/>
              </a:rPr>
              <a:t>Diversity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50DEAA2-1509-39D7-0720-484F48EB0DFA}"/>
              </a:ext>
            </a:extLst>
          </p:cNvPr>
          <p:cNvSpPr txBox="1"/>
          <p:nvPr/>
        </p:nvSpPr>
        <p:spPr>
          <a:xfrm>
            <a:off x="6080624" y="7054115"/>
            <a:ext cx="15715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Helvetica" pitchFamily="2" charset="0"/>
              </a:rPr>
              <a:t>Treatment Group</a:t>
            </a:r>
          </a:p>
        </p:txBody>
      </p:sp>
      <p:sp>
        <p:nvSpPr>
          <p:cNvPr id="32" name="Right Bracket 31">
            <a:extLst>
              <a:ext uri="{FF2B5EF4-FFF2-40B4-BE49-F238E27FC236}">
                <a16:creationId xmlns:a16="http://schemas.microsoft.com/office/drawing/2014/main" id="{440991E1-693D-6879-3BAA-9D13A98D0E3D}"/>
              </a:ext>
            </a:extLst>
          </p:cNvPr>
          <p:cNvSpPr/>
          <p:nvPr/>
        </p:nvSpPr>
        <p:spPr>
          <a:xfrm rot="5400000">
            <a:off x="8588010" y="6112147"/>
            <a:ext cx="93215" cy="1212478"/>
          </a:xfrm>
          <a:prstGeom prst="rightBracke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Bracket 32">
            <a:extLst>
              <a:ext uri="{FF2B5EF4-FFF2-40B4-BE49-F238E27FC236}">
                <a16:creationId xmlns:a16="http://schemas.microsoft.com/office/drawing/2014/main" id="{E5398A10-1172-C6D4-AF42-5BD1FEF84609}"/>
              </a:ext>
            </a:extLst>
          </p:cNvPr>
          <p:cNvSpPr/>
          <p:nvPr/>
        </p:nvSpPr>
        <p:spPr>
          <a:xfrm rot="5400000">
            <a:off x="7659125" y="6429192"/>
            <a:ext cx="91440" cy="580161"/>
          </a:xfrm>
          <a:prstGeom prst="rightBracke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Bracket 33">
            <a:extLst>
              <a:ext uri="{FF2B5EF4-FFF2-40B4-BE49-F238E27FC236}">
                <a16:creationId xmlns:a16="http://schemas.microsoft.com/office/drawing/2014/main" id="{49BC0B9C-CE3E-0226-44A7-04053D27CE30}"/>
              </a:ext>
            </a:extLst>
          </p:cNvPr>
          <p:cNvSpPr/>
          <p:nvPr/>
        </p:nvSpPr>
        <p:spPr>
          <a:xfrm rot="5400000">
            <a:off x="5710242" y="6144130"/>
            <a:ext cx="91440" cy="1150731"/>
          </a:xfrm>
          <a:prstGeom prst="rightBracke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ight Bracket 34">
            <a:extLst>
              <a:ext uri="{FF2B5EF4-FFF2-40B4-BE49-F238E27FC236}">
                <a16:creationId xmlns:a16="http://schemas.microsoft.com/office/drawing/2014/main" id="{6E52C11D-8EC0-5DF7-BB8F-7755290625A2}"/>
              </a:ext>
            </a:extLst>
          </p:cNvPr>
          <p:cNvSpPr/>
          <p:nvPr/>
        </p:nvSpPr>
        <p:spPr>
          <a:xfrm rot="5400000">
            <a:off x="6825575" y="6210214"/>
            <a:ext cx="91440" cy="1013712"/>
          </a:xfrm>
          <a:prstGeom prst="rightBracke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93378FE-64F7-34D1-20B8-266704535479}"/>
              </a:ext>
            </a:extLst>
          </p:cNvPr>
          <p:cNvSpPr txBox="1"/>
          <p:nvPr/>
        </p:nvSpPr>
        <p:spPr>
          <a:xfrm>
            <a:off x="9732957" y="3889621"/>
            <a:ext cx="114042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Helvetica" pitchFamily="2" charset="0"/>
                <a:cs typeface="Arial Narrow" panose="020B0604020202020204" pitchFamily="34" charset="0"/>
              </a:rPr>
              <a:t>Significance lines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5124B35-EEA6-C73E-6508-6F423985310B}"/>
              </a:ext>
            </a:extLst>
          </p:cNvPr>
          <p:cNvCxnSpPr>
            <a:cxnSpLocks/>
          </p:cNvCxnSpPr>
          <p:nvPr/>
        </p:nvCxnSpPr>
        <p:spPr>
          <a:xfrm flipH="1">
            <a:off x="9575249" y="4104186"/>
            <a:ext cx="119305" cy="0"/>
          </a:xfrm>
          <a:prstGeom prst="line">
            <a:avLst/>
          </a:prstGeom>
          <a:ln w="19050">
            <a:solidFill>
              <a:srgbClr val="8A898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87779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1727</TotalTime>
  <Words>19</Words>
  <Application>Microsoft Macintosh PowerPoint</Application>
  <PresentationFormat>Custom</PresentationFormat>
  <Paragraphs>16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Nicole Mongillo</dc:creator>
  <cp:lastModifiedBy>Mongillo, Nicole Julia</cp:lastModifiedBy>
  <cp:revision>5</cp:revision>
  <dcterms:created xsi:type="dcterms:W3CDTF">2025-06-10T14:26:23Z</dcterms:created>
  <dcterms:modified xsi:type="dcterms:W3CDTF">2025-09-03T15:32:10Z</dcterms:modified>
</cp:coreProperties>
</file>