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A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7"/>
    <p:restoredTop sz="94657"/>
  </p:normalViewPr>
  <p:slideViewPr>
    <p:cSldViewPr snapToGrid="0">
      <p:cViewPr>
        <p:scale>
          <a:sx n="136" d="100"/>
          <a:sy n="136" d="100"/>
        </p:scale>
        <p:origin x="752" y="-1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7F8B4-0196-2A4F-BA43-77CFAE848B3C}" type="datetimeFigureOut">
              <a:rPr lang="en-US" smtClean="0"/>
              <a:t>9/2/25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1143000"/>
            <a:ext cx="3429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A609D6-F698-0E42-909E-663C7B33A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51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609D6-F698-0E42-909E-663C7B33A8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70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46836"/>
            <a:ext cx="7772400" cy="286512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22446"/>
            <a:ext cx="6858000" cy="198691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80FFD-7D63-B249-98A6-038458E74E6F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1C05-C458-1846-AD4E-E0502572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30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80FFD-7D63-B249-98A6-038458E74E6F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1C05-C458-1846-AD4E-E0502572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05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38150"/>
            <a:ext cx="1971675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38150"/>
            <a:ext cx="5800725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80FFD-7D63-B249-98A6-038458E74E6F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1C05-C458-1846-AD4E-E0502572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71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80FFD-7D63-B249-98A6-038458E74E6F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1C05-C458-1846-AD4E-E0502572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07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051688"/>
            <a:ext cx="7886700" cy="342328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5507358"/>
            <a:ext cx="7886700" cy="180022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80FFD-7D63-B249-98A6-038458E74E6F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1C05-C458-1846-AD4E-E0502572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088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190750"/>
            <a:ext cx="388620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190750"/>
            <a:ext cx="388620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80FFD-7D63-B249-98A6-038458E74E6F}" type="datetimeFigureOut">
              <a:rPr lang="en-US" smtClean="0"/>
              <a:t>9/2/25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1C05-C458-1846-AD4E-E0502572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26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8152"/>
            <a:ext cx="788670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017396"/>
            <a:ext cx="3868340" cy="98869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006090"/>
            <a:ext cx="3868340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017396"/>
            <a:ext cx="3887391" cy="98869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006090"/>
            <a:ext cx="3887391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80FFD-7D63-B249-98A6-038458E74E6F}" type="datetimeFigureOut">
              <a:rPr lang="en-US" smtClean="0"/>
              <a:t>9/2/25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1C05-C458-1846-AD4E-E0502572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66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80FFD-7D63-B249-98A6-038458E74E6F}" type="datetimeFigureOut">
              <a:rPr lang="en-US" smtClean="0"/>
              <a:t>9/2/25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1C05-C458-1846-AD4E-E0502572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88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80FFD-7D63-B249-98A6-038458E74E6F}" type="datetimeFigureOut">
              <a:rPr lang="en-US" smtClean="0"/>
              <a:t>9/2/25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1C05-C458-1846-AD4E-E0502572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48640"/>
            <a:ext cx="2949178" cy="19202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184912"/>
            <a:ext cx="4629150" cy="58483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468880"/>
            <a:ext cx="2949178" cy="457390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80FFD-7D63-B249-98A6-038458E74E6F}" type="datetimeFigureOut">
              <a:rPr lang="en-US" smtClean="0"/>
              <a:t>9/2/25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1C05-C458-1846-AD4E-E0502572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42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548640"/>
            <a:ext cx="2949178" cy="19202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184912"/>
            <a:ext cx="4629150" cy="58483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468880"/>
            <a:ext cx="2949178" cy="457390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80FFD-7D63-B249-98A6-038458E74E6F}" type="datetimeFigureOut">
              <a:rPr lang="en-US" smtClean="0"/>
              <a:t>9/2/25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1C05-C458-1846-AD4E-E0502572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38152"/>
            <a:ext cx="788670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190750"/>
            <a:ext cx="788670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7627622"/>
            <a:ext cx="20574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480FFD-7D63-B249-98A6-038458E74E6F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7627622"/>
            <a:ext cx="30861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7627622"/>
            <a:ext cx="20574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371C05-C458-1846-AD4E-E05025721D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963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A98CD4-2108-2EF1-1515-FEA7E0A5A4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258"/>
          <a:stretch>
            <a:fillRect/>
          </a:stretch>
        </p:blipFill>
        <p:spPr>
          <a:xfrm>
            <a:off x="211851" y="482976"/>
            <a:ext cx="8778240" cy="63033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291055-9104-B51D-A7BA-B38BF3CD6D97}"/>
              </a:ext>
            </a:extLst>
          </p:cNvPr>
          <p:cNvSpPr txBox="1"/>
          <p:nvPr/>
        </p:nvSpPr>
        <p:spPr>
          <a:xfrm>
            <a:off x="5854640" y="6954634"/>
            <a:ext cx="147562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Helvetica" pitchFamily="2" charset="0"/>
                <a:cs typeface="Arial Narrow" panose="020B0604020202020204" pitchFamily="34" charset="0"/>
              </a:rPr>
              <a:t>Diversity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E38134-1B7C-56B7-533A-B1F111693517}"/>
              </a:ext>
            </a:extLst>
          </p:cNvPr>
          <p:cNvSpPr txBox="1"/>
          <p:nvPr/>
        </p:nvSpPr>
        <p:spPr>
          <a:xfrm>
            <a:off x="4415078" y="6960070"/>
            <a:ext cx="135733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Helvetica" pitchFamily="2" charset="0"/>
                <a:cs typeface="Arial Narrow" panose="020B0604020202020204" pitchFamily="34" charset="0"/>
              </a:rPr>
              <a:t>Northern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6B302F-3D29-0E01-22A0-82B92A066600}"/>
              </a:ext>
            </a:extLst>
          </p:cNvPr>
          <p:cNvSpPr txBox="1"/>
          <p:nvPr/>
        </p:nvSpPr>
        <p:spPr>
          <a:xfrm>
            <a:off x="2915121" y="6954634"/>
            <a:ext cx="135733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Helvetica" pitchFamily="2" charset="0"/>
                <a:cs typeface="Arial Narrow" panose="020B0604020202020204" pitchFamily="34" charset="0"/>
              </a:rPr>
              <a:t>Local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C0009B-79F3-E02A-37D7-E5D68868B1CE}"/>
              </a:ext>
            </a:extLst>
          </p:cNvPr>
          <p:cNvSpPr txBox="1"/>
          <p:nvPr/>
        </p:nvSpPr>
        <p:spPr>
          <a:xfrm>
            <a:off x="1040889" y="6954634"/>
            <a:ext cx="135733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Helvetica" pitchFamily="2" charset="0"/>
                <a:cs typeface="Arial Narrow" panose="020B0604020202020204" pitchFamily="34" charset="0"/>
              </a:rPr>
              <a:t>Southern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DA576E-B90E-1A2D-30F4-B12EC391FF91}"/>
              </a:ext>
            </a:extLst>
          </p:cNvPr>
          <p:cNvSpPr txBox="1"/>
          <p:nvPr/>
        </p:nvSpPr>
        <p:spPr>
          <a:xfrm>
            <a:off x="8024097" y="2554808"/>
            <a:ext cx="114042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50" dirty="0">
                <a:latin typeface="Helvetica" pitchFamily="2" charset="0"/>
                <a:cs typeface="Arial Narrow" panose="020B0604020202020204" pitchFamily="34" charset="0"/>
              </a:rPr>
              <a:t>Significance lines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FF7F034-B24F-670D-E063-734C9D46C83B}"/>
              </a:ext>
            </a:extLst>
          </p:cNvPr>
          <p:cNvCxnSpPr>
            <a:cxnSpLocks/>
          </p:cNvCxnSpPr>
          <p:nvPr/>
        </p:nvCxnSpPr>
        <p:spPr>
          <a:xfrm>
            <a:off x="7831639" y="2792764"/>
            <a:ext cx="173333" cy="0"/>
          </a:xfrm>
          <a:prstGeom prst="line">
            <a:avLst/>
          </a:prstGeom>
          <a:ln w="28575">
            <a:solidFill>
              <a:srgbClr val="8A89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Left Bracket 18">
            <a:extLst>
              <a:ext uri="{FF2B5EF4-FFF2-40B4-BE49-F238E27FC236}">
                <a16:creationId xmlns:a16="http://schemas.microsoft.com/office/drawing/2014/main" id="{6925AC07-6004-B141-32E6-CE86FCD3B626}"/>
              </a:ext>
            </a:extLst>
          </p:cNvPr>
          <p:cNvSpPr/>
          <p:nvPr/>
        </p:nvSpPr>
        <p:spPr>
          <a:xfrm rot="16200000">
            <a:off x="1618408" y="5951691"/>
            <a:ext cx="202301" cy="1804520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ket 19">
            <a:extLst>
              <a:ext uri="{FF2B5EF4-FFF2-40B4-BE49-F238E27FC236}">
                <a16:creationId xmlns:a16="http://schemas.microsoft.com/office/drawing/2014/main" id="{153A8F59-FF9B-992C-731F-2EE69D3E9E88}"/>
              </a:ext>
            </a:extLst>
          </p:cNvPr>
          <p:cNvSpPr/>
          <p:nvPr/>
        </p:nvSpPr>
        <p:spPr>
          <a:xfrm rot="16200000">
            <a:off x="3492639" y="5956659"/>
            <a:ext cx="202301" cy="1804520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ket 20">
            <a:extLst>
              <a:ext uri="{FF2B5EF4-FFF2-40B4-BE49-F238E27FC236}">
                <a16:creationId xmlns:a16="http://schemas.microsoft.com/office/drawing/2014/main" id="{BAF5C65F-89E5-EFA2-3A45-4F67525BA322}"/>
              </a:ext>
            </a:extLst>
          </p:cNvPr>
          <p:cNvSpPr/>
          <p:nvPr/>
        </p:nvSpPr>
        <p:spPr>
          <a:xfrm rot="16200000">
            <a:off x="5007165" y="6323675"/>
            <a:ext cx="202301" cy="1060548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ket 21">
            <a:extLst>
              <a:ext uri="{FF2B5EF4-FFF2-40B4-BE49-F238E27FC236}">
                <a16:creationId xmlns:a16="http://schemas.microsoft.com/office/drawing/2014/main" id="{98E25CCD-D32D-EEFE-4584-BEAAB1CFD1A4}"/>
              </a:ext>
            </a:extLst>
          </p:cNvPr>
          <p:cNvSpPr/>
          <p:nvPr/>
        </p:nvSpPr>
        <p:spPr>
          <a:xfrm rot="16200000">
            <a:off x="6515366" y="5951688"/>
            <a:ext cx="202301" cy="1804522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017806-21A1-43EB-8F1C-DAE546562DD9}"/>
              </a:ext>
            </a:extLst>
          </p:cNvPr>
          <p:cNvSpPr txBox="1"/>
          <p:nvPr/>
        </p:nvSpPr>
        <p:spPr>
          <a:xfrm>
            <a:off x="2946061" y="7262411"/>
            <a:ext cx="323989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Helvetica" pitchFamily="2" charset="0"/>
                <a:cs typeface="Arial Narrow" panose="020B0604020202020204" pitchFamily="34" charset="0"/>
              </a:rPr>
              <a:t>Treatment Groups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5B43E0-9782-309A-B165-F3EFD7B49246}"/>
              </a:ext>
            </a:extLst>
          </p:cNvPr>
          <p:cNvSpPr/>
          <p:nvPr/>
        </p:nvSpPr>
        <p:spPr>
          <a:xfrm>
            <a:off x="331771" y="864596"/>
            <a:ext cx="457534" cy="419725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45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9</Words>
  <Application>Microsoft Macintosh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Mongillo, Nicole Julia</dc:creator>
  <cp:lastModifiedBy>Mongillo, Nicole Julia</cp:lastModifiedBy>
  <cp:revision>9</cp:revision>
  <dcterms:created xsi:type="dcterms:W3CDTF">2025-09-02T17:04:48Z</dcterms:created>
  <dcterms:modified xsi:type="dcterms:W3CDTF">2025-09-02T20:54:33Z</dcterms:modified>
</cp:coreProperties>
</file>