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452725" y="559200"/>
            <a:ext cx="4135400" cy="4043050"/>
            <a:chOff x="2452725" y="559200"/>
            <a:chExt cx="4135400" cy="4043050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2555875" y="657000"/>
              <a:ext cx="4032250" cy="3945250"/>
              <a:chOff x="2555875" y="820025"/>
              <a:chExt cx="4032250" cy="3945250"/>
            </a:xfrm>
          </p:grpSpPr>
          <p:pic>
            <p:nvPicPr>
              <p:cNvPr id="56" name="Google Shape;56;p13"/>
              <p:cNvPicPr preferRelativeResize="0"/>
              <p:nvPr/>
            </p:nvPicPr>
            <p:blipFill rotWithShape="1">
              <a:blip r:embed="rId3">
                <a:alphaModFix/>
              </a:blip>
              <a:srcRect b="1953" l="0" r="0" t="54246"/>
              <a:stretch/>
            </p:blipFill>
            <p:spPr>
              <a:xfrm>
                <a:off x="2555875" y="2645925"/>
                <a:ext cx="4032250" cy="2119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13"/>
              <p:cNvPicPr preferRelativeResize="0"/>
              <p:nvPr/>
            </p:nvPicPr>
            <p:blipFill rotWithShape="1">
              <a:blip r:embed="rId3">
                <a:alphaModFix/>
              </a:blip>
              <a:srcRect b="58386" l="0" r="0" t="3879"/>
              <a:stretch/>
            </p:blipFill>
            <p:spPr>
              <a:xfrm>
                <a:off x="2555875" y="820025"/>
                <a:ext cx="4032250" cy="182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" name="Google Shape;58;p13"/>
            <p:cNvSpPr txBox="1"/>
            <p:nvPr/>
          </p:nvSpPr>
          <p:spPr>
            <a:xfrm>
              <a:off x="2452725" y="559200"/>
              <a:ext cx="6603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a)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452725" y="2388000"/>
              <a:ext cx="6603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b</a:t>
              </a:r>
              <a:r>
                <a:rPr b="1" lang="en">
                  <a:solidFill>
                    <a:schemeClr val="dk2"/>
                  </a:solidFill>
                </a:rPr>
                <a:t>)</a:t>
              </a:r>
              <a:endParaRPr b="1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