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3" r:id="rId4"/>
    <p:sldMasterId id="2147483675" r:id="rId5"/>
    <p:sldMasterId id="2147483727" r:id="rId6"/>
    <p:sldMasterId id="2147483737" r:id="rId7"/>
  </p:sldMasterIdLst>
  <p:notesMasterIdLst>
    <p:notesMasterId r:id="rId20"/>
  </p:notesMasterIdLst>
  <p:handoutMasterIdLst>
    <p:handoutMasterId r:id="rId21"/>
  </p:handoutMasterIdLst>
  <p:sldIdLst>
    <p:sldId id="700" r:id="rId8"/>
    <p:sldId id="789" r:id="rId9"/>
    <p:sldId id="790" r:id="rId10"/>
    <p:sldId id="792" r:id="rId11"/>
    <p:sldId id="794" r:id="rId12"/>
    <p:sldId id="793" r:id="rId13"/>
    <p:sldId id="797" r:id="rId14"/>
    <p:sldId id="799" r:id="rId15"/>
    <p:sldId id="801" r:id="rId16"/>
    <p:sldId id="800" r:id="rId17"/>
    <p:sldId id="796" r:id="rId18"/>
    <p:sldId id="8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kford, Jessica [USA]" initials="LJ[" lastIdx="2" clrIdx="0">
    <p:extLst>
      <p:ext uri="{19B8F6BF-5375-455C-9EA6-DF929625EA0E}">
        <p15:presenceInfo xmlns:p15="http://schemas.microsoft.com/office/powerpoint/2012/main" userId="S::025786@bah.com::9209a323-74b8-4a32-96d1-ec6fa9361f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1B"/>
    <a:srgbClr val="00A6B7"/>
    <a:srgbClr val="0F5156"/>
    <a:srgbClr val="D7E35A"/>
    <a:srgbClr val="D3461E"/>
    <a:srgbClr val="FFC000"/>
    <a:srgbClr val="97D6EC"/>
    <a:srgbClr val="D03238"/>
    <a:srgbClr val="0F5257"/>
    <a:srgbClr val="88A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4A7EB-F119-4C8D-AA9E-E0B84BDDE837}" v="86" dt="2021-07-14T20:03:4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6327" autoAdjust="0"/>
  </p:normalViewPr>
  <p:slideViewPr>
    <p:cSldViewPr snapToGrid="0" snapToObjects="1">
      <p:cViewPr varScale="1">
        <p:scale>
          <a:sx n="72" d="100"/>
          <a:sy n="72" d="100"/>
        </p:scale>
        <p:origin x="126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46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pening, Keiyon (Hiring our Heroes Fellow)" userId="3e13f174-d485-497a-bddb-1aee921382ba" providerId="ADAL" clId="{6B04A7EB-F119-4C8D-AA9E-E0B84BDDE837}"/>
    <pc:docChg chg="undo redo custSel addSld delSld modSld sldOrd">
      <pc:chgData name="Copening, Keiyon (Hiring our Heroes Fellow)" userId="3e13f174-d485-497a-bddb-1aee921382ba" providerId="ADAL" clId="{6B04A7EB-F119-4C8D-AA9E-E0B84BDDE837}" dt="2021-07-14T20:03:59.084" v="4030" actId="20577"/>
      <pc:docMkLst>
        <pc:docMk/>
      </pc:docMkLst>
      <pc:sldChg chg="addSp delSp modSp mod">
        <pc:chgData name="Copening, Keiyon (Hiring our Heroes Fellow)" userId="3e13f174-d485-497a-bddb-1aee921382ba" providerId="ADAL" clId="{6B04A7EB-F119-4C8D-AA9E-E0B84BDDE837}" dt="2021-07-14T12:37:03.114" v="611" actId="20577"/>
        <pc:sldMkLst>
          <pc:docMk/>
          <pc:sldMk cId="1911660239" sldId="700"/>
        </pc:sldMkLst>
        <pc:spChg chg="add del mod">
          <ac:chgData name="Copening, Keiyon (Hiring our Heroes Fellow)" userId="3e13f174-d485-497a-bddb-1aee921382ba" providerId="ADAL" clId="{6B04A7EB-F119-4C8D-AA9E-E0B84BDDE837}" dt="2021-07-13T01:54:39.376" v="3"/>
          <ac:spMkLst>
            <pc:docMk/>
            <pc:sldMk cId="1911660239" sldId="700"/>
            <ac:spMk id="3" creationId="{EA7C2998-FEF7-4601-979F-418D81582030}"/>
          </ac:spMkLst>
        </pc:spChg>
        <pc:spChg chg="add del mod">
          <ac:chgData name="Copening, Keiyon (Hiring our Heroes Fellow)" userId="3e13f174-d485-497a-bddb-1aee921382ba" providerId="ADAL" clId="{6B04A7EB-F119-4C8D-AA9E-E0B84BDDE837}" dt="2021-07-13T02:16:29.655" v="175" actId="931"/>
          <ac:spMkLst>
            <pc:docMk/>
            <pc:sldMk cId="1911660239" sldId="700"/>
            <ac:spMk id="6" creationId="{E818D529-BC4A-4832-8C7F-902CE1B27B1B}"/>
          </ac:spMkLst>
        </pc:spChg>
        <pc:spChg chg="mod">
          <ac:chgData name="Copening, Keiyon (Hiring our Heroes Fellow)" userId="3e13f174-d485-497a-bddb-1aee921382ba" providerId="ADAL" clId="{6B04A7EB-F119-4C8D-AA9E-E0B84BDDE837}" dt="2021-07-14T12:35:27.635" v="574" actId="14100"/>
          <ac:spMkLst>
            <pc:docMk/>
            <pc:sldMk cId="1911660239" sldId="700"/>
            <ac:spMk id="11" creationId="{AFD409F5-5D6B-504B-9847-D66BF1B6C3CC}"/>
          </ac:spMkLst>
        </pc:spChg>
        <pc:spChg chg="mod">
          <ac:chgData name="Copening, Keiyon (Hiring our Heroes Fellow)" userId="3e13f174-d485-497a-bddb-1aee921382ba" providerId="ADAL" clId="{6B04A7EB-F119-4C8D-AA9E-E0B84BDDE837}" dt="2021-07-14T12:37:03.114" v="611" actId="20577"/>
          <ac:spMkLst>
            <pc:docMk/>
            <pc:sldMk cId="1911660239" sldId="700"/>
            <ac:spMk id="12" creationId="{90F9D5B3-9C37-0649-B5FF-01473A613A41}"/>
          </ac:spMkLst>
        </pc:spChg>
        <pc:spChg chg="add del">
          <ac:chgData name="Copening, Keiyon (Hiring our Heroes Fellow)" userId="3e13f174-d485-497a-bddb-1aee921382ba" providerId="ADAL" clId="{6B04A7EB-F119-4C8D-AA9E-E0B84BDDE837}" dt="2021-07-13T01:52:28.258" v="1" actId="478"/>
          <ac:spMkLst>
            <pc:docMk/>
            <pc:sldMk cId="1911660239" sldId="700"/>
            <ac:spMk id="16" creationId="{00000000-0000-0000-0000-000000000000}"/>
          </ac:spMkLst>
        </pc:spChg>
        <pc:spChg chg="ord">
          <ac:chgData name="Copening, Keiyon (Hiring our Heroes Fellow)" userId="3e13f174-d485-497a-bddb-1aee921382ba" providerId="ADAL" clId="{6B04A7EB-F119-4C8D-AA9E-E0B84BDDE837}" dt="2021-07-13T02:16:50.242" v="178" actId="166"/>
          <ac:spMkLst>
            <pc:docMk/>
            <pc:sldMk cId="1911660239" sldId="700"/>
            <ac:spMk id="24" creationId="{291C9D00-40E4-BA47-8355-E63C7303DA39}"/>
          </ac:spMkLst>
        </pc:spChg>
        <pc:picChg chg="add del mod">
          <ac:chgData name="Copening, Keiyon (Hiring our Heroes Fellow)" userId="3e13f174-d485-497a-bddb-1aee921382ba" providerId="ADAL" clId="{6B04A7EB-F119-4C8D-AA9E-E0B84BDDE837}" dt="2021-07-13T02:11:48.910" v="174" actId="478"/>
          <ac:picMkLst>
            <pc:docMk/>
            <pc:sldMk cId="1911660239" sldId="700"/>
            <ac:picMk id="4" creationId="{45A76C44-DC03-4670-87AD-5103E7DA6774}"/>
          </ac:picMkLst>
        </pc:picChg>
        <pc:picChg chg="add mod">
          <ac:chgData name="Copening, Keiyon (Hiring our Heroes Fellow)" userId="3e13f174-d485-497a-bddb-1aee921382ba" providerId="ADAL" clId="{6B04A7EB-F119-4C8D-AA9E-E0B84BDDE837}" dt="2021-07-13T02:16:53.823" v="179" actId="1076"/>
          <ac:picMkLst>
            <pc:docMk/>
            <pc:sldMk cId="1911660239" sldId="700"/>
            <ac:picMk id="8" creationId="{D7AB2118-C9D7-47A3-B9E8-3C8F0E9F3BB3}"/>
          </ac:picMkLst>
        </pc:picChg>
        <pc:picChg chg="del">
          <ac:chgData name="Copening, Keiyon (Hiring our Heroes Fellow)" userId="3e13f174-d485-497a-bddb-1aee921382ba" providerId="ADAL" clId="{6B04A7EB-F119-4C8D-AA9E-E0B84BDDE837}" dt="2021-07-13T01:52:34.031" v="2" actId="478"/>
          <ac:picMkLst>
            <pc:docMk/>
            <pc:sldMk cId="1911660239" sldId="700"/>
            <ac:picMk id="23" creationId="{313C145D-FAC9-2B4D-AA97-305603430380}"/>
          </ac:picMkLst>
        </pc:picChg>
      </pc:sldChg>
      <pc:sldChg chg="addSp delSp modSp mod">
        <pc:chgData name="Copening, Keiyon (Hiring our Heroes Fellow)" userId="3e13f174-d485-497a-bddb-1aee921382ba" providerId="ADAL" clId="{6B04A7EB-F119-4C8D-AA9E-E0B84BDDE837}" dt="2021-07-14T14:01:48.405" v="2468" actId="1076"/>
        <pc:sldMkLst>
          <pc:docMk/>
          <pc:sldMk cId="1858489720" sldId="789"/>
        </pc:sldMkLst>
        <pc:spChg chg="del mod">
          <ac:chgData name="Copening, Keiyon (Hiring our Heroes Fellow)" userId="3e13f174-d485-497a-bddb-1aee921382ba" providerId="ADAL" clId="{6B04A7EB-F119-4C8D-AA9E-E0B84BDDE837}" dt="2021-07-13T02:11:20.467" v="171" actId="478"/>
          <ac:spMkLst>
            <pc:docMk/>
            <pc:sldMk cId="1858489720" sldId="789"/>
            <ac:spMk id="2" creationId="{3D8C9C73-F96D-174A-B619-5621AAF6C824}"/>
          </ac:spMkLst>
        </pc:spChg>
        <pc:spChg chg="mod">
          <ac:chgData name="Copening, Keiyon (Hiring our Heroes Fellow)" userId="3e13f174-d485-497a-bddb-1aee921382ba" providerId="ADAL" clId="{6B04A7EB-F119-4C8D-AA9E-E0B84BDDE837}" dt="2021-07-14T13:11:31.153" v="1512" actId="1076"/>
          <ac:spMkLst>
            <pc:docMk/>
            <pc:sldMk cId="1858489720" sldId="789"/>
            <ac:spMk id="3" creationId="{23DBD9A4-5F8E-9045-96A1-0E4475199E3F}"/>
          </ac:spMkLst>
        </pc:spChg>
        <pc:spChg chg="add mod ord topLvl">
          <ac:chgData name="Copening, Keiyon (Hiring our Heroes Fellow)" userId="3e13f174-d485-497a-bddb-1aee921382ba" providerId="ADAL" clId="{6B04A7EB-F119-4C8D-AA9E-E0B84BDDE837}" dt="2021-07-14T14:01:26.426" v="2465" actId="1076"/>
          <ac:spMkLst>
            <pc:docMk/>
            <pc:sldMk cId="1858489720" sldId="789"/>
            <ac:spMk id="5" creationId="{F8C66F42-470F-45D2-A3D5-62BDDD3F13D5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2:15:01.363" v="329" actId="20577"/>
          <ac:spMkLst>
            <pc:docMk/>
            <pc:sldMk cId="1858489720" sldId="789"/>
            <ac:spMk id="7" creationId="{057E8E9A-B34D-4F2E-A019-CD8BD6867212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3:11:31.153" v="1512" actId="1076"/>
          <ac:spMkLst>
            <pc:docMk/>
            <pc:sldMk cId="1858489720" sldId="789"/>
            <ac:spMk id="9" creationId="{9B2BA481-DEE3-49BB-85F7-394A5B8F0528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01:21.854" v="2464" actId="1076"/>
          <ac:spMkLst>
            <pc:docMk/>
            <pc:sldMk cId="1858489720" sldId="789"/>
            <ac:spMk id="10" creationId="{6BD92B64-C2BB-4E3B-A472-65878ADFD616}"/>
          </ac:spMkLst>
        </pc:spChg>
        <pc:spChg chg="add del mod">
          <ac:chgData name="Copening, Keiyon (Hiring our Heroes Fellow)" userId="3e13f174-d485-497a-bddb-1aee921382ba" providerId="ADAL" clId="{6B04A7EB-F119-4C8D-AA9E-E0B84BDDE837}" dt="2021-07-14T13:01:40.562" v="989"/>
          <ac:spMkLst>
            <pc:docMk/>
            <pc:sldMk cId="1858489720" sldId="789"/>
            <ac:spMk id="12" creationId="{372B8359-D4DD-4239-84E7-600C197981FF}"/>
          </ac:spMkLst>
        </pc:spChg>
        <pc:grpChg chg="add del mod">
          <ac:chgData name="Copening, Keiyon (Hiring our Heroes Fellow)" userId="3e13f174-d485-497a-bddb-1aee921382ba" providerId="ADAL" clId="{6B04A7EB-F119-4C8D-AA9E-E0B84BDDE837}" dt="2021-07-14T13:00:02.524" v="987" actId="478"/>
          <ac:grpSpMkLst>
            <pc:docMk/>
            <pc:sldMk cId="1858489720" sldId="789"/>
            <ac:grpSpMk id="11" creationId="{7671C571-CBC6-46D6-969C-8AE3E08C6A58}"/>
          </ac:grpSpMkLst>
        </pc:grpChg>
        <pc:grpChg chg="add mod">
          <ac:chgData name="Copening, Keiyon (Hiring our Heroes Fellow)" userId="3e13f174-d485-497a-bddb-1aee921382ba" providerId="ADAL" clId="{6B04A7EB-F119-4C8D-AA9E-E0B84BDDE837}" dt="2021-07-14T14:01:20.031" v="2463" actId="1076"/>
          <ac:grpSpMkLst>
            <pc:docMk/>
            <pc:sldMk cId="1858489720" sldId="789"/>
            <ac:grpSpMk id="17" creationId="{1AC95659-EB17-475C-8A44-B4BE78363E1C}"/>
          </ac:grpSpMkLst>
        </pc:grpChg>
        <pc:picChg chg="add del mod topLvl">
          <ac:chgData name="Copening, Keiyon (Hiring our Heroes Fellow)" userId="3e13f174-d485-497a-bddb-1aee921382ba" providerId="ADAL" clId="{6B04A7EB-F119-4C8D-AA9E-E0B84BDDE837}" dt="2021-07-14T13:00:02.524" v="987" actId="478"/>
          <ac:picMkLst>
            <pc:docMk/>
            <pc:sldMk cId="1858489720" sldId="789"/>
            <ac:picMk id="2" creationId="{145B03B3-07AB-4CB3-B812-7479ABFC0098}"/>
          </ac:picMkLst>
        </pc:picChg>
        <pc:picChg chg="add del mod modCrop">
          <ac:chgData name="Copening, Keiyon (Hiring our Heroes Fellow)" userId="3e13f174-d485-497a-bddb-1aee921382ba" providerId="ADAL" clId="{6B04A7EB-F119-4C8D-AA9E-E0B84BDDE837}" dt="2021-07-13T02:09:24.924" v="78" actId="478"/>
          <ac:picMkLst>
            <pc:docMk/>
            <pc:sldMk cId="1858489720" sldId="789"/>
            <ac:picMk id="5" creationId="{D5DFC9F0-E616-45CA-9EE9-0030D4374AE3}"/>
          </ac:picMkLst>
        </pc:picChg>
        <pc:picChg chg="add del mod">
          <ac:chgData name="Copening, Keiyon (Hiring our Heroes Fellow)" userId="3e13f174-d485-497a-bddb-1aee921382ba" providerId="ADAL" clId="{6B04A7EB-F119-4C8D-AA9E-E0B84BDDE837}" dt="2021-07-14T12:26:04.714" v="344" actId="478"/>
          <ac:picMkLst>
            <pc:docMk/>
            <pc:sldMk cId="1858489720" sldId="789"/>
            <ac:picMk id="8" creationId="{DF2FDD9D-26B8-4420-8C11-57AE9E644E2A}"/>
          </ac:picMkLst>
        </pc:picChg>
        <pc:picChg chg="add del mod">
          <ac:chgData name="Copening, Keiyon (Hiring our Heroes Fellow)" userId="3e13f174-d485-497a-bddb-1aee921382ba" providerId="ADAL" clId="{6B04A7EB-F119-4C8D-AA9E-E0B84BDDE837}" dt="2021-07-13T02:17:17.824" v="182" actId="478"/>
          <ac:picMkLst>
            <pc:docMk/>
            <pc:sldMk cId="1858489720" sldId="789"/>
            <ac:picMk id="10" creationId="{12752FD8-E0EC-4924-9613-874C539782D3}"/>
          </ac:picMkLst>
        </pc:picChg>
        <pc:picChg chg="add del mod">
          <ac:chgData name="Copening, Keiyon (Hiring our Heroes Fellow)" userId="3e13f174-d485-497a-bddb-1aee921382ba" providerId="ADAL" clId="{6B04A7EB-F119-4C8D-AA9E-E0B84BDDE837}" dt="2021-07-13T02:18:52.612" v="194" actId="21"/>
          <ac:picMkLst>
            <pc:docMk/>
            <pc:sldMk cId="1858489720" sldId="789"/>
            <ac:picMk id="11" creationId="{5C29762D-5149-4331-9808-8E2DFF02FA96}"/>
          </ac:picMkLst>
        </pc:picChg>
        <pc:picChg chg="add del mod ord">
          <ac:chgData name="Copening, Keiyon (Hiring our Heroes Fellow)" userId="3e13f174-d485-497a-bddb-1aee921382ba" providerId="ADAL" clId="{6B04A7EB-F119-4C8D-AA9E-E0B84BDDE837}" dt="2021-07-14T13:08:48.932" v="1507" actId="478"/>
          <ac:picMkLst>
            <pc:docMk/>
            <pc:sldMk cId="1858489720" sldId="789"/>
            <ac:picMk id="13" creationId="{91FFE3FE-7B1F-4FB3-8923-66BD248A06FF}"/>
          </ac:picMkLst>
        </pc:picChg>
        <pc:picChg chg="add del mod ord">
          <ac:chgData name="Copening, Keiyon (Hiring our Heroes Fellow)" userId="3e13f174-d485-497a-bddb-1aee921382ba" providerId="ADAL" clId="{6B04A7EB-F119-4C8D-AA9E-E0B84BDDE837}" dt="2021-07-14T13:06:18.972" v="1220" actId="478"/>
          <ac:picMkLst>
            <pc:docMk/>
            <pc:sldMk cId="1858489720" sldId="789"/>
            <ac:picMk id="14" creationId="{92C0C67B-5D73-4CE5-83F6-1ED3253D1645}"/>
          </ac:picMkLst>
        </pc:picChg>
        <pc:picChg chg="add mod ord">
          <ac:chgData name="Copening, Keiyon (Hiring our Heroes Fellow)" userId="3e13f174-d485-497a-bddb-1aee921382ba" providerId="ADAL" clId="{6B04A7EB-F119-4C8D-AA9E-E0B84BDDE837}" dt="2021-07-14T13:12:23.786" v="1518" actId="164"/>
          <ac:picMkLst>
            <pc:docMk/>
            <pc:sldMk cId="1858489720" sldId="789"/>
            <ac:picMk id="15" creationId="{DA123588-E360-4C3E-A231-4C15CD1ACE2A}"/>
          </ac:picMkLst>
        </pc:picChg>
        <pc:picChg chg="add mod">
          <ac:chgData name="Copening, Keiyon (Hiring our Heroes Fellow)" userId="3e13f174-d485-497a-bddb-1aee921382ba" providerId="ADAL" clId="{6B04A7EB-F119-4C8D-AA9E-E0B84BDDE837}" dt="2021-07-14T14:01:48.405" v="2468" actId="1076"/>
          <ac:picMkLst>
            <pc:docMk/>
            <pc:sldMk cId="1858489720" sldId="789"/>
            <ac:picMk id="16" creationId="{F936B1E7-472B-4344-B85A-78DCB9F37269}"/>
          </ac:picMkLst>
        </pc:picChg>
        <pc:picChg chg="add del mod">
          <ac:chgData name="Copening, Keiyon (Hiring our Heroes Fellow)" userId="3e13f174-d485-497a-bddb-1aee921382ba" providerId="ADAL" clId="{6B04A7EB-F119-4C8D-AA9E-E0B84BDDE837}" dt="2021-07-13T01:57:19.284" v="22" actId="478"/>
          <ac:picMkLst>
            <pc:docMk/>
            <pc:sldMk cId="1858489720" sldId="789"/>
            <ac:picMk id="1026" creationId="{38B98817-39C1-415A-8144-8EFB6B848102}"/>
          </ac:picMkLst>
        </pc:picChg>
        <pc:cxnChg chg="del">
          <ac:chgData name="Copening, Keiyon (Hiring our Heroes Fellow)" userId="3e13f174-d485-497a-bddb-1aee921382ba" providerId="ADAL" clId="{6B04A7EB-F119-4C8D-AA9E-E0B84BDDE837}" dt="2021-07-14T12:25:56.504" v="342" actId="478"/>
          <ac:cxnSpMkLst>
            <pc:docMk/>
            <pc:sldMk cId="1858489720" sldId="789"/>
            <ac:cxnSpMk id="6" creationId="{156F945A-5275-C94B-9A38-FE718F13B9EF}"/>
          </ac:cxnSpMkLst>
        </pc:cxnChg>
      </pc:sldChg>
      <pc:sldChg chg="addSp modSp mod">
        <pc:chgData name="Copening, Keiyon (Hiring our Heroes Fellow)" userId="3e13f174-d485-497a-bddb-1aee921382ba" providerId="ADAL" clId="{6B04A7EB-F119-4C8D-AA9E-E0B84BDDE837}" dt="2021-07-14T14:05:21.797" v="2472" actId="1076"/>
        <pc:sldMkLst>
          <pc:docMk/>
          <pc:sldMk cId="2296843743" sldId="790"/>
        </pc:sldMkLst>
        <pc:spChg chg="add mod">
          <ac:chgData name="Copening, Keiyon (Hiring our Heroes Fellow)" userId="3e13f174-d485-497a-bddb-1aee921382ba" providerId="ADAL" clId="{6B04A7EB-F119-4C8D-AA9E-E0B84BDDE837}" dt="2021-07-14T14:05:07.144" v="2470" actId="1076"/>
          <ac:spMkLst>
            <pc:docMk/>
            <pc:sldMk cId="2296843743" sldId="790"/>
            <ac:spMk id="8" creationId="{709547BE-197B-4538-A155-4C5E4B2B6E97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05:21.797" v="2472" actId="1076"/>
          <ac:spMkLst>
            <pc:docMk/>
            <pc:sldMk cId="2296843743" sldId="790"/>
            <ac:spMk id="9" creationId="{39A0A07D-975D-4713-8EFC-2506739E5549}"/>
          </ac:spMkLst>
        </pc:spChg>
        <pc:spChg chg="mod">
          <ac:chgData name="Copening, Keiyon (Hiring our Heroes Fellow)" userId="3e13f174-d485-497a-bddb-1aee921382ba" providerId="ADAL" clId="{6B04A7EB-F119-4C8D-AA9E-E0B84BDDE837}" dt="2021-07-14T14:05:13.137" v="2471" actId="1076"/>
          <ac:spMkLst>
            <pc:docMk/>
            <pc:sldMk cId="2296843743" sldId="790"/>
            <ac:spMk id="12" creationId="{2003144B-9756-42AC-B9E1-CF3C6F08B7E2}"/>
          </ac:spMkLst>
        </pc:spChg>
        <pc:picChg chg="add mod">
          <ac:chgData name="Copening, Keiyon (Hiring our Heroes Fellow)" userId="3e13f174-d485-497a-bddb-1aee921382ba" providerId="ADAL" clId="{6B04A7EB-F119-4C8D-AA9E-E0B84BDDE837}" dt="2021-07-14T13:35:10.565" v="1979" actId="1076"/>
          <ac:picMkLst>
            <pc:docMk/>
            <pc:sldMk cId="2296843743" sldId="790"/>
            <ac:picMk id="5" creationId="{3B762F09-1455-4CA9-916C-FB099FD5FD53}"/>
          </ac:picMkLst>
        </pc:picChg>
        <pc:picChg chg="add mod">
          <ac:chgData name="Copening, Keiyon (Hiring our Heroes Fellow)" userId="3e13f174-d485-497a-bddb-1aee921382ba" providerId="ADAL" clId="{6B04A7EB-F119-4C8D-AA9E-E0B84BDDE837}" dt="2021-07-14T13:34:59.309" v="1977" actId="1036"/>
          <ac:picMkLst>
            <pc:docMk/>
            <pc:sldMk cId="2296843743" sldId="790"/>
            <ac:picMk id="6" creationId="{18FA8F5E-3F77-4E54-B4C0-8BBBF1026EAE}"/>
          </ac:picMkLst>
        </pc:picChg>
      </pc:sldChg>
      <pc:sldChg chg="addSp delSp modSp mod">
        <pc:chgData name="Copening, Keiyon (Hiring our Heroes Fellow)" userId="3e13f174-d485-497a-bddb-1aee921382ba" providerId="ADAL" clId="{6B04A7EB-F119-4C8D-AA9E-E0B84BDDE837}" dt="2021-07-14T14:12:55.377" v="2796"/>
        <pc:sldMkLst>
          <pc:docMk/>
          <pc:sldMk cId="1589421311" sldId="792"/>
        </pc:sldMkLst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7" creationId="{9EB01CAB-92BE-4FF8-A170-6B9BF8F6E039}"/>
          </ac:spMkLst>
        </pc:spChg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8" creationId="{12889613-E596-44BF-883F-255782BE9367}"/>
          </ac:spMkLst>
        </pc:spChg>
        <pc:spChg chg="mod">
          <ac:chgData name="Copening, Keiyon (Hiring our Heroes Fellow)" userId="3e13f174-d485-497a-bddb-1aee921382ba" providerId="ADAL" clId="{6B04A7EB-F119-4C8D-AA9E-E0B84BDDE837}" dt="2021-07-14T13:43:55.238" v="2167" actId="14100"/>
          <ac:spMkLst>
            <pc:docMk/>
            <pc:sldMk cId="1589421311" sldId="792"/>
            <ac:spMk id="9" creationId="{7B2F18D8-6247-4DE6-9FCE-DD61F1509224}"/>
          </ac:spMkLst>
        </pc:spChg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10" creationId="{7DB64778-4075-4C7A-8E54-2C30D803E748}"/>
          </ac:spMkLst>
        </pc:spChg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11" creationId="{F4BF8772-F9DD-489E-A33D-01E79A6C5414}"/>
          </ac:spMkLst>
        </pc:spChg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12" creationId="{88CBEB78-BC47-4350-B722-11959AD8DAC4}"/>
          </ac:spMkLst>
        </pc:spChg>
        <pc:spChg chg="mod">
          <ac:chgData name="Copening, Keiyon (Hiring our Heroes Fellow)" userId="3e13f174-d485-497a-bddb-1aee921382ba" providerId="ADAL" clId="{6B04A7EB-F119-4C8D-AA9E-E0B84BDDE837}" dt="2021-07-13T20:42:50.848" v="289" actId="552"/>
          <ac:spMkLst>
            <pc:docMk/>
            <pc:sldMk cId="1589421311" sldId="792"/>
            <ac:spMk id="13" creationId="{CA09A17E-6043-4F71-AE8E-CC52727BB638}"/>
          </ac:spMkLst>
        </pc:spChg>
        <pc:spChg chg="mod">
          <ac:chgData name="Copening, Keiyon (Hiring our Heroes Fellow)" userId="3e13f174-d485-497a-bddb-1aee921382ba" providerId="ADAL" clId="{6B04A7EB-F119-4C8D-AA9E-E0B84BDDE837}" dt="2021-07-14T14:12:12.666" v="2793" actId="1076"/>
          <ac:spMkLst>
            <pc:docMk/>
            <pc:sldMk cId="1589421311" sldId="792"/>
            <ac:spMk id="17" creationId="{B5F3060F-444A-411D-B4E1-9F676025BA8A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12:55.377" v="2796"/>
          <ac:spMkLst>
            <pc:docMk/>
            <pc:sldMk cId="1589421311" sldId="792"/>
            <ac:spMk id="18" creationId="{4B5D0D15-85AE-424B-9EB8-9D6E0316EF68}"/>
          </ac:spMkLst>
        </pc:spChg>
        <pc:spChg chg="mod">
          <ac:chgData name="Copening, Keiyon (Hiring our Heroes Fellow)" userId="3e13f174-d485-497a-bddb-1aee921382ba" providerId="ADAL" clId="{6B04A7EB-F119-4C8D-AA9E-E0B84BDDE837}" dt="2021-07-14T13:56:04.627" v="2377" actId="1037"/>
          <ac:spMkLst>
            <pc:docMk/>
            <pc:sldMk cId="1589421311" sldId="792"/>
            <ac:spMk id="24" creationId="{51A8AFFF-8235-45EF-AEFE-4BFB14DED1E2}"/>
          </ac:spMkLst>
        </pc:spChg>
        <pc:spChg chg="mod">
          <ac:chgData name="Copening, Keiyon (Hiring our Heroes Fellow)" userId="3e13f174-d485-497a-bddb-1aee921382ba" providerId="ADAL" clId="{6B04A7EB-F119-4C8D-AA9E-E0B84BDDE837}" dt="2021-07-14T13:56:12.493" v="2379" actId="1038"/>
          <ac:spMkLst>
            <pc:docMk/>
            <pc:sldMk cId="1589421311" sldId="792"/>
            <ac:spMk id="25" creationId="{3BC57819-50F4-484B-991F-330CE939EB70}"/>
          </ac:spMkLst>
        </pc:spChg>
        <pc:spChg chg="mod">
          <ac:chgData name="Copening, Keiyon (Hiring our Heroes Fellow)" userId="3e13f174-d485-497a-bddb-1aee921382ba" providerId="ADAL" clId="{6B04A7EB-F119-4C8D-AA9E-E0B84BDDE837}" dt="2021-07-14T13:52:22.396" v="2328" actId="164"/>
          <ac:spMkLst>
            <pc:docMk/>
            <pc:sldMk cId="1589421311" sldId="792"/>
            <ac:spMk id="26" creationId="{54C6243F-890D-43F0-B7EC-148BBB3010E4}"/>
          </ac:spMkLst>
        </pc:spChg>
        <pc:spChg chg="mod">
          <ac:chgData name="Copening, Keiyon (Hiring our Heroes Fellow)" userId="3e13f174-d485-497a-bddb-1aee921382ba" providerId="ADAL" clId="{6B04A7EB-F119-4C8D-AA9E-E0B84BDDE837}" dt="2021-07-14T13:56:22.535" v="2384" actId="1035"/>
          <ac:spMkLst>
            <pc:docMk/>
            <pc:sldMk cId="1589421311" sldId="792"/>
            <ac:spMk id="27" creationId="{6EC4C7C2-881A-4384-AB80-D3FE951F3CEC}"/>
          </ac:spMkLst>
        </pc:spChg>
        <pc:spChg chg="del mod">
          <ac:chgData name="Copening, Keiyon (Hiring our Heroes Fellow)" userId="3e13f174-d485-497a-bddb-1aee921382ba" providerId="ADAL" clId="{6B04A7EB-F119-4C8D-AA9E-E0B84BDDE837}" dt="2021-07-14T13:53:42.293" v="2345" actId="478"/>
          <ac:spMkLst>
            <pc:docMk/>
            <pc:sldMk cId="1589421311" sldId="792"/>
            <ac:spMk id="32" creationId="{0EED90B3-D292-462F-BCDE-09DBA676A110}"/>
          </ac:spMkLst>
        </pc:spChg>
        <pc:spChg chg="del mod topLvl">
          <ac:chgData name="Copening, Keiyon (Hiring our Heroes Fellow)" userId="3e13f174-d485-497a-bddb-1aee921382ba" providerId="ADAL" clId="{6B04A7EB-F119-4C8D-AA9E-E0B84BDDE837}" dt="2021-07-14T13:54:02.173" v="2349" actId="478"/>
          <ac:spMkLst>
            <pc:docMk/>
            <pc:sldMk cId="1589421311" sldId="792"/>
            <ac:spMk id="33" creationId="{25A386FD-BF54-4F7B-86A3-357EE8C44771}"/>
          </ac:spMkLst>
        </pc:spChg>
        <pc:spChg chg="del mod">
          <ac:chgData name="Copening, Keiyon (Hiring our Heroes Fellow)" userId="3e13f174-d485-497a-bddb-1aee921382ba" providerId="ADAL" clId="{6B04A7EB-F119-4C8D-AA9E-E0B84BDDE837}" dt="2021-07-14T13:53:57.054" v="2347" actId="478"/>
          <ac:spMkLst>
            <pc:docMk/>
            <pc:sldMk cId="1589421311" sldId="792"/>
            <ac:spMk id="34" creationId="{369476B9-2FBB-468E-9E0D-A8A6CC6698EA}"/>
          </ac:spMkLst>
        </pc:spChg>
        <pc:spChg chg="del mod">
          <ac:chgData name="Copening, Keiyon (Hiring our Heroes Fellow)" userId="3e13f174-d485-497a-bddb-1aee921382ba" providerId="ADAL" clId="{6B04A7EB-F119-4C8D-AA9E-E0B84BDDE837}" dt="2021-07-14T13:53:54.443" v="2346" actId="478"/>
          <ac:spMkLst>
            <pc:docMk/>
            <pc:sldMk cId="1589421311" sldId="792"/>
            <ac:spMk id="35" creationId="{C318A384-4F97-49C7-B312-33E05EDC7174}"/>
          </ac:spMkLst>
        </pc:spChg>
        <pc:grpChg chg="add mod ord">
          <ac:chgData name="Copening, Keiyon (Hiring our Heroes Fellow)" userId="3e13f174-d485-497a-bddb-1aee921382ba" providerId="ADAL" clId="{6B04A7EB-F119-4C8D-AA9E-E0B84BDDE837}" dt="2021-07-14T13:52:22.396" v="2328" actId="164"/>
          <ac:grpSpMkLst>
            <pc:docMk/>
            <pc:sldMk cId="1589421311" sldId="792"/>
            <ac:grpSpMk id="3" creationId="{1D4940C4-3447-4D77-9D58-E3F781A02585}"/>
          </ac:grpSpMkLst>
        </pc:grpChg>
        <pc:grpChg chg="add mod">
          <ac:chgData name="Copening, Keiyon (Hiring our Heroes Fellow)" userId="3e13f174-d485-497a-bddb-1aee921382ba" providerId="ADAL" clId="{6B04A7EB-F119-4C8D-AA9E-E0B84BDDE837}" dt="2021-07-14T13:51:58.061" v="2327" actId="164"/>
          <ac:grpSpMkLst>
            <pc:docMk/>
            <pc:sldMk cId="1589421311" sldId="792"/>
            <ac:grpSpMk id="5" creationId="{78AA4DDA-666A-4484-8B2A-9E5A65F43123}"/>
          </ac:grpSpMkLst>
        </pc:grpChg>
        <pc:grpChg chg="add mod">
          <ac:chgData name="Copening, Keiyon (Hiring our Heroes Fellow)" userId="3e13f174-d485-497a-bddb-1aee921382ba" providerId="ADAL" clId="{6B04A7EB-F119-4C8D-AA9E-E0B84BDDE837}" dt="2021-07-14T14:11:57.386" v="2790" actId="164"/>
          <ac:grpSpMkLst>
            <pc:docMk/>
            <pc:sldMk cId="1589421311" sldId="792"/>
            <ac:grpSpMk id="14" creationId="{5866660A-4DEC-4C41-907C-F0AD3418F87C}"/>
          </ac:grpSpMkLst>
        </pc:grpChg>
        <pc:grpChg chg="mod">
          <ac:chgData name="Copening, Keiyon (Hiring our Heroes Fellow)" userId="3e13f174-d485-497a-bddb-1aee921382ba" providerId="ADAL" clId="{6B04A7EB-F119-4C8D-AA9E-E0B84BDDE837}" dt="2021-07-14T14:10:01.751" v="2672" actId="14100"/>
          <ac:grpSpMkLst>
            <pc:docMk/>
            <pc:sldMk cId="1589421311" sldId="792"/>
            <ac:grpSpMk id="16" creationId="{77B044F5-9EE0-477E-B237-011C185ABD80}"/>
          </ac:grpSpMkLst>
        </pc:grpChg>
        <pc:grpChg chg="add mod">
          <ac:chgData name="Copening, Keiyon (Hiring our Heroes Fellow)" userId="3e13f174-d485-497a-bddb-1aee921382ba" providerId="ADAL" clId="{6B04A7EB-F119-4C8D-AA9E-E0B84BDDE837}" dt="2021-07-14T14:12:03.454" v="2791" actId="1076"/>
          <ac:grpSpMkLst>
            <pc:docMk/>
            <pc:sldMk cId="1589421311" sldId="792"/>
            <ac:grpSpMk id="19" creationId="{8E8C7A67-FBC6-4832-817A-A958898DF785}"/>
          </ac:grpSpMkLst>
        </pc:grpChg>
        <pc:grpChg chg="add del mod">
          <ac:chgData name="Copening, Keiyon (Hiring our Heroes Fellow)" userId="3e13f174-d485-497a-bddb-1aee921382ba" providerId="ADAL" clId="{6B04A7EB-F119-4C8D-AA9E-E0B84BDDE837}" dt="2021-07-14T13:50:18.674" v="2298" actId="478"/>
          <ac:grpSpMkLst>
            <pc:docMk/>
            <pc:sldMk cId="1589421311" sldId="792"/>
            <ac:grpSpMk id="22" creationId="{942C9D4B-4E0A-45F0-BA20-90B61AE57346}"/>
          </ac:grpSpMkLst>
        </pc:grpChg>
        <pc:grpChg chg="add del mod">
          <ac:chgData name="Copening, Keiyon (Hiring our Heroes Fellow)" userId="3e13f174-d485-497a-bddb-1aee921382ba" providerId="ADAL" clId="{6B04A7EB-F119-4C8D-AA9E-E0B84BDDE837}" dt="2021-07-14T13:54:02.173" v="2349" actId="478"/>
          <ac:grpSpMkLst>
            <pc:docMk/>
            <pc:sldMk cId="1589421311" sldId="792"/>
            <ac:grpSpMk id="30" creationId="{F5000054-127A-4665-AE91-9D0225A07C2B}"/>
          </ac:grpSpMkLst>
        </pc:grpChg>
        <pc:grpChg chg="del mod">
          <ac:chgData name="Copening, Keiyon (Hiring our Heroes Fellow)" userId="3e13f174-d485-497a-bddb-1aee921382ba" providerId="ADAL" clId="{6B04A7EB-F119-4C8D-AA9E-E0B84BDDE837}" dt="2021-07-14T13:53:13.399" v="2341" actId="478"/>
          <ac:grpSpMkLst>
            <pc:docMk/>
            <pc:sldMk cId="1589421311" sldId="792"/>
            <ac:grpSpMk id="31" creationId="{15FCCB58-98A0-4084-9E37-D3F4316CC556}"/>
          </ac:grpSpMkLst>
        </pc:grpChg>
        <pc:picChg chg="mod">
          <ac:chgData name="Copening, Keiyon (Hiring our Heroes Fellow)" userId="3e13f174-d485-497a-bddb-1aee921382ba" providerId="ADAL" clId="{6B04A7EB-F119-4C8D-AA9E-E0B84BDDE837}" dt="2021-07-13T20:42:50.848" v="289" actId="552"/>
          <ac:picMkLst>
            <pc:docMk/>
            <pc:sldMk cId="1589421311" sldId="792"/>
            <ac:picMk id="6" creationId="{E3BC8D55-AFC2-4357-8C4B-DEF8311EEC65}"/>
          </ac:picMkLst>
        </pc:picChg>
        <pc:picChg chg="add mod modCrop">
          <ac:chgData name="Copening, Keiyon (Hiring our Heroes Fellow)" userId="3e13f174-d485-497a-bddb-1aee921382ba" providerId="ADAL" clId="{6B04A7EB-F119-4C8D-AA9E-E0B84BDDE837}" dt="2021-07-14T13:51:58.061" v="2327" actId="164"/>
          <ac:picMkLst>
            <pc:docMk/>
            <pc:sldMk cId="1589421311" sldId="792"/>
            <ac:picMk id="20" creationId="{EBC3E8DD-7016-46DA-8B20-7F73BDEE9E7D}"/>
          </ac:picMkLst>
        </pc:picChg>
        <pc:picChg chg="mod modCrop">
          <ac:chgData name="Copening, Keiyon (Hiring our Heroes Fellow)" userId="3e13f174-d485-497a-bddb-1aee921382ba" providerId="ADAL" clId="{6B04A7EB-F119-4C8D-AA9E-E0B84BDDE837}" dt="2021-07-14T13:56:18.599" v="2381" actId="1035"/>
          <ac:picMkLst>
            <pc:docMk/>
            <pc:sldMk cId="1589421311" sldId="792"/>
            <ac:picMk id="23" creationId="{F32124B2-4891-4064-AB3F-AA3196CEEC9D}"/>
          </ac:picMkLst>
        </pc:picChg>
        <pc:picChg chg="del mod topLvl modCrop">
          <ac:chgData name="Copening, Keiyon (Hiring our Heroes Fellow)" userId="3e13f174-d485-497a-bddb-1aee921382ba" providerId="ADAL" clId="{6B04A7EB-F119-4C8D-AA9E-E0B84BDDE837}" dt="2021-07-14T13:53:01.522" v="2338" actId="478"/>
          <ac:picMkLst>
            <pc:docMk/>
            <pc:sldMk cId="1589421311" sldId="792"/>
            <ac:picMk id="28" creationId="{D03DDD66-4422-4FE7-AA70-22462342C4EA}"/>
          </ac:picMkLst>
        </pc:picChg>
        <pc:picChg chg="del mod topLvl">
          <ac:chgData name="Copening, Keiyon (Hiring our Heroes Fellow)" userId="3e13f174-d485-497a-bddb-1aee921382ba" providerId="ADAL" clId="{6B04A7EB-F119-4C8D-AA9E-E0B84BDDE837}" dt="2021-07-14T13:50:18.674" v="2298" actId="478"/>
          <ac:picMkLst>
            <pc:docMk/>
            <pc:sldMk cId="1589421311" sldId="792"/>
            <ac:picMk id="29" creationId="{9BE8DF89-A907-4291-A5BD-6432D0361C4C}"/>
          </ac:picMkLst>
        </pc:picChg>
        <pc:picChg chg="mod topLvl modCrop">
          <ac:chgData name="Copening, Keiyon (Hiring our Heroes Fellow)" userId="3e13f174-d485-497a-bddb-1aee921382ba" providerId="ADAL" clId="{6B04A7EB-F119-4C8D-AA9E-E0B84BDDE837}" dt="2021-07-14T14:11:57.386" v="2790" actId="164"/>
          <ac:picMkLst>
            <pc:docMk/>
            <pc:sldMk cId="1589421311" sldId="792"/>
            <ac:picMk id="36" creationId="{5E3FBAC7-B3BB-43F8-9451-5F6452803328}"/>
          </ac:picMkLst>
        </pc:picChg>
        <pc:picChg chg="del mod">
          <ac:chgData name="Copening, Keiyon (Hiring our Heroes Fellow)" userId="3e13f174-d485-497a-bddb-1aee921382ba" providerId="ADAL" clId="{6B04A7EB-F119-4C8D-AA9E-E0B84BDDE837}" dt="2021-07-14T13:53:13.399" v="2341" actId="478"/>
          <ac:picMkLst>
            <pc:docMk/>
            <pc:sldMk cId="1589421311" sldId="792"/>
            <ac:picMk id="37" creationId="{8DE95A4A-9DD9-4E88-B0E1-A8D2E35E9DCF}"/>
          </ac:picMkLst>
        </pc:picChg>
        <pc:picChg chg="add del mod">
          <ac:chgData name="Copening, Keiyon (Hiring our Heroes Fellow)" userId="3e13f174-d485-497a-bddb-1aee921382ba" providerId="ADAL" clId="{6B04A7EB-F119-4C8D-AA9E-E0B84BDDE837}" dt="2021-07-14T14:12:05.251" v="2792" actId="478"/>
          <ac:picMkLst>
            <pc:docMk/>
            <pc:sldMk cId="1589421311" sldId="792"/>
            <ac:picMk id="38" creationId="{8D29C772-C323-4890-85FD-D7F95B3E397D}"/>
          </ac:picMkLst>
        </pc:picChg>
      </pc:sldChg>
      <pc:sldChg chg="delSp modSp mod">
        <pc:chgData name="Copening, Keiyon (Hiring our Heroes Fellow)" userId="3e13f174-d485-497a-bddb-1aee921382ba" providerId="ADAL" clId="{6B04A7EB-F119-4C8D-AA9E-E0B84BDDE837}" dt="2021-07-14T14:40:53.069" v="3750" actId="948"/>
        <pc:sldMkLst>
          <pc:docMk/>
          <pc:sldMk cId="2632095887" sldId="793"/>
        </pc:sldMkLst>
        <pc:spChg chg="mod">
          <ac:chgData name="Copening, Keiyon (Hiring our Heroes Fellow)" userId="3e13f174-d485-497a-bddb-1aee921382ba" providerId="ADAL" clId="{6B04A7EB-F119-4C8D-AA9E-E0B84BDDE837}" dt="2021-07-14T14:40:53.069" v="3750" actId="948"/>
          <ac:spMkLst>
            <pc:docMk/>
            <pc:sldMk cId="2632095887" sldId="793"/>
            <ac:spMk id="33" creationId="{6817A339-A3E0-4D80-9D8F-6500B8372261}"/>
          </ac:spMkLst>
        </pc:spChg>
        <pc:picChg chg="del">
          <ac:chgData name="Copening, Keiyon (Hiring our Heroes Fellow)" userId="3e13f174-d485-497a-bddb-1aee921382ba" providerId="ADAL" clId="{6B04A7EB-F119-4C8D-AA9E-E0B84BDDE837}" dt="2021-07-14T14:36:58.442" v="3526" actId="478"/>
          <ac:picMkLst>
            <pc:docMk/>
            <pc:sldMk cId="2632095887" sldId="793"/>
            <ac:picMk id="31" creationId="{2879D811-C2EB-488B-9163-A9F4462D47C9}"/>
          </ac:picMkLst>
        </pc:picChg>
        <pc:picChg chg="del mod">
          <ac:chgData name="Copening, Keiyon (Hiring our Heroes Fellow)" userId="3e13f174-d485-497a-bddb-1aee921382ba" providerId="ADAL" clId="{6B04A7EB-F119-4C8D-AA9E-E0B84BDDE837}" dt="2021-07-14T14:36:57.822" v="3525" actId="478"/>
          <ac:picMkLst>
            <pc:docMk/>
            <pc:sldMk cId="2632095887" sldId="793"/>
            <ac:picMk id="32" creationId="{4B2AAFA1-9123-4DE0-BD42-6B2B8A53311B}"/>
          </ac:picMkLst>
        </pc:picChg>
      </pc:sldChg>
      <pc:sldChg chg="addSp delSp modSp mod">
        <pc:chgData name="Copening, Keiyon (Hiring our Heroes Fellow)" userId="3e13f174-d485-497a-bddb-1aee921382ba" providerId="ADAL" clId="{6B04A7EB-F119-4C8D-AA9E-E0B84BDDE837}" dt="2021-07-14T15:12:19.548" v="3882" actId="20577"/>
        <pc:sldMkLst>
          <pc:docMk/>
          <pc:sldMk cId="2649142841" sldId="794"/>
        </pc:sldMkLst>
        <pc:spChg chg="add mod">
          <ac:chgData name="Copening, Keiyon (Hiring our Heroes Fellow)" userId="3e13f174-d485-497a-bddb-1aee921382ba" providerId="ADAL" clId="{6B04A7EB-F119-4C8D-AA9E-E0B84BDDE837}" dt="2021-07-14T14:32:09.632" v="3502" actId="1076"/>
          <ac:spMkLst>
            <pc:docMk/>
            <pc:sldMk cId="2649142841" sldId="794"/>
            <ac:spMk id="5" creationId="{992CB393-37BE-44DE-B3CE-F3850347E3E8}"/>
          </ac:spMkLst>
        </pc:spChg>
        <pc:spChg chg="add del mod">
          <ac:chgData name="Copening, Keiyon (Hiring our Heroes Fellow)" userId="3e13f174-d485-497a-bddb-1aee921382ba" providerId="ADAL" clId="{6B04A7EB-F119-4C8D-AA9E-E0B84BDDE837}" dt="2021-07-14T14:26:53.891" v="3321" actId="21"/>
          <ac:spMkLst>
            <pc:docMk/>
            <pc:sldMk cId="2649142841" sldId="794"/>
            <ac:spMk id="7" creationId="{D8114B9F-0783-4FDD-8FA6-842DC51DB1AB}"/>
          </ac:spMkLst>
        </pc:spChg>
        <pc:spChg chg="mod">
          <ac:chgData name="Copening, Keiyon (Hiring our Heroes Fellow)" userId="3e13f174-d485-497a-bddb-1aee921382ba" providerId="ADAL" clId="{6B04A7EB-F119-4C8D-AA9E-E0B84BDDE837}" dt="2021-07-14T15:12:19.548" v="3882" actId="20577"/>
          <ac:spMkLst>
            <pc:docMk/>
            <pc:sldMk cId="2649142841" sldId="794"/>
            <ac:spMk id="10" creationId="{657C29A7-1DFE-4748-8B35-5F84CE5284E4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15:58.725" v="3189" actId="20577"/>
          <ac:spMkLst>
            <pc:docMk/>
            <pc:sldMk cId="2649142841" sldId="794"/>
            <ac:spMk id="11" creationId="{F4E3801C-1AE0-4EFA-815F-A80AA0B4C5F9}"/>
          </ac:spMkLst>
        </pc:spChg>
        <pc:spChg chg="mod">
          <ac:chgData name="Copening, Keiyon (Hiring our Heroes Fellow)" userId="3e13f174-d485-497a-bddb-1aee921382ba" providerId="ADAL" clId="{6B04A7EB-F119-4C8D-AA9E-E0B84BDDE837}" dt="2021-07-14T14:20:35.211" v="3192" actId="164"/>
          <ac:spMkLst>
            <pc:docMk/>
            <pc:sldMk cId="2649142841" sldId="794"/>
            <ac:spMk id="13" creationId="{735EEA56-F7F3-479D-8D09-40620DE56FD9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31:58.291" v="3500" actId="1038"/>
          <ac:spMkLst>
            <pc:docMk/>
            <pc:sldMk cId="2649142841" sldId="794"/>
            <ac:spMk id="14" creationId="{B2C77586-1888-4E68-B2D0-272F2AD63135}"/>
          </ac:spMkLst>
        </pc:spChg>
        <pc:spChg chg="mod">
          <ac:chgData name="Copening, Keiyon (Hiring our Heroes Fellow)" userId="3e13f174-d485-497a-bddb-1aee921382ba" providerId="ADAL" clId="{6B04A7EB-F119-4C8D-AA9E-E0B84BDDE837}" dt="2021-07-14T14:32:33.561" v="3506" actId="15"/>
          <ac:spMkLst>
            <pc:docMk/>
            <pc:sldMk cId="2649142841" sldId="794"/>
            <ac:spMk id="19" creationId="{789AA910-FCDD-4BC4-A80A-B1163A21EF4B}"/>
          </ac:spMkLst>
        </pc:spChg>
        <pc:grpChg chg="add mod">
          <ac:chgData name="Copening, Keiyon (Hiring our Heroes Fellow)" userId="3e13f174-d485-497a-bddb-1aee921382ba" providerId="ADAL" clId="{6B04A7EB-F119-4C8D-AA9E-E0B84BDDE837}" dt="2021-07-14T14:32:05.182" v="3501" actId="1076"/>
          <ac:grpSpMkLst>
            <pc:docMk/>
            <pc:sldMk cId="2649142841" sldId="794"/>
            <ac:grpSpMk id="3" creationId="{5DE7ABC5-CB23-4226-BF45-D226128C6C06}"/>
          </ac:grpSpMkLst>
        </pc:grpChg>
        <pc:picChg chg="mod">
          <ac:chgData name="Copening, Keiyon (Hiring our Heroes Fellow)" userId="3e13f174-d485-497a-bddb-1aee921382ba" providerId="ADAL" clId="{6B04A7EB-F119-4C8D-AA9E-E0B84BDDE837}" dt="2021-07-14T14:20:35.211" v="3192" actId="164"/>
          <ac:picMkLst>
            <pc:docMk/>
            <pc:sldMk cId="2649142841" sldId="794"/>
            <ac:picMk id="6" creationId="{4D9C90FB-AAE0-4C1A-8FDD-2C933D455B1C}"/>
          </ac:picMkLst>
        </pc:picChg>
        <pc:picChg chg="mod">
          <ac:chgData name="Copening, Keiyon (Hiring our Heroes Fellow)" userId="3e13f174-d485-497a-bddb-1aee921382ba" providerId="ADAL" clId="{6B04A7EB-F119-4C8D-AA9E-E0B84BDDE837}" dt="2021-07-14T14:14:20.709" v="2967" actId="1076"/>
          <ac:picMkLst>
            <pc:docMk/>
            <pc:sldMk cId="2649142841" sldId="794"/>
            <ac:picMk id="9" creationId="{E6668115-8D50-4719-ACD2-5CB53357B1FC}"/>
          </ac:picMkLst>
        </pc:picChg>
        <pc:picChg chg="mod">
          <ac:chgData name="Copening, Keiyon (Hiring our Heroes Fellow)" userId="3e13f174-d485-497a-bddb-1aee921382ba" providerId="ADAL" clId="{6B04A7EB-F119-4C8D-AA9E-E0B84BDDE837}" dt="2021-07-14T14:20:35.211" v="3192" actId="164"/>
          <ac:picMkLst>
            <pc:docMk/>
            <pc:sldMk cId="2649142841" sldId="794"/>
            <ac:picMk id="12" creationId="{A7A3C658-B313-4676-B11F-C4B6E1870D3D}"/>
          </ac:picMkLst>
        </pc:picChg>
      </pc:sldChg>
      <pc:sldChg chg="modSp add del mod ord modTransition">
        <pc:chgData name="Copening, Keiyon (Hiring our Heroes Fellow)" userId="3e13f174-d485-497a-bddb-1aee921382ba" providerId="ADAL" clId="{6B04A7EB-F119-4C8D-AA9E-E0B84BDDE837}" dt="2021-07-14T19:47:30.650" v="3886"/>
        <pc:sldMkLst>
          <pc:docMk/>
          <pc:sldMk cId="550426398" sldId="796"/>
        </pc:sldMkLst>
        <pc:grpChg chg="mod">
          <ac:chgData name="Copening, Keiyon (Hiring our Heroes Fellow)" userId="3e13f174-d485-497a-bddb-1aee921382ba" providerId="ADAL" clId="{6B04A7EB-F119-4C8D-AA9E-E0B84BDDE837}" dt="2021-07-13T02:24:46.128" v="277" actId="1076"/>
          <ac:grpSpMkLst>
            <pc:docMk/>
            <pc:sldMk cId="550426398" sldId="796"/>
            <ac:grpSpMk id="7" creationId="{04C82BF2-067C-46A1-A6F7-A02025837E20}"/>
          </ac:grpSpMkLst>
        </pc:grpChg>
        <pc:picChg chg="mod">
          <ac:chgData name="Copening, Keiyon (Hiring our Heroes Fellow)" userId="3e13f174-d485-497a-bddb-1aee921382ba" providerId="ADAL" clId="{6B04A7EB-F119-4C8D-AA9E-E0B84BDDE837}" dt="2021-07-13T20:46:24.171" v="290" actId="1076"/>
          <ac:picMkLst>
            <pc:docMk/>
            <pc:sldMk cId="550426398" sldId="796"/>
            <ac:picMk id="9" creationId="{CA586A38-1AE1-424A-BBAE-9F1BE27F0EB6}"/>
          </ac:picMkLst>
        </pc:picChg>
      </pc:sldChg>
      <pc:sldChg chg="addSp delSp modSp mod">
        <pc:chgData name="Copening, Keiyon (Hiring our Heroes Fellow)" userId="3e13f174-d485-497a-bddb-1aee921382ba" providerId="ADAL" clId="{6B04A7EB-F119-4C8D-AA9E-E0B84BDDE837}" dt="2021-07-14T14:42:41.265" v="3766" actId="1076"/>
        <pc:sldMkLst>
          <pc:docMk/>
          <pc:sldMk cId="9030683" sldId="797"/>
        </pc:sldMkLst>
        <pc:spChg chg="mod">
          <ac:chgData name="Copening, Keiyon (Hiring our Heroes Fellow)" userId="3e13f174-d485-497a-bddb-1aee921382ba" providerId="ADAL" clId="{6B04A7EB-F119-4C8D-AA9E-E0B84BDDE837}" dt="2021-07-14T14:42:35.081" v="3764" actId="1076"/>
          <ac:spMkLst>
            <pc:docMk/>
            <pc:sldMk cId="9030683" sldId="797"/>
            <ac:spMk id="3" creationId="{FFEE2FF0-7568-466C-A247-55295FFC4823}"/>
          </ac:spMkLst>
        </pc:spChg>
        <pc:spChg chg="del mod">
          <ac:chgData name="Copening, Keiyon (Hiring our Heroes Fellow)" userId="3e13f174-d485-497a-bddb-1aee921382ba" providerId="ADAL" clId="{6B04A7EB-F119-4C8D-AA9E-E0B84BDDE837}" dt="2021-07-14T14:42:30.781" v="3763" actId="21"/>
          <ac:spMkLst>
            <pc:docMk/>
            <pc:sldMk cId="9030683" sldId="797"/>
            <ac:spMk id="8" creationId="{3C4C109E-ACA6-4734-ABAF-01899B11CEC0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4:42:41.265" v="3766" actId="1076"/>
          <ac:spMkLst>
            <pc:docMk/>
            <pc:sldMk cId="9030683" sldId="797"/>
            <ac:spMk id="15" creationId="{845863DE-BB09-467F-B04A-8BCB87237C27}"/>
          </ac:spMkLst>
        </pc:spChg>
        <pc:grpChg chg="mod">
          <ac:chgData name="Copening, Keiyon (Hiring our Heroes Fellow)" userId="3e13f174-d485-497a-bddb-1aee921382ba" providerId="ADAL" clId="{6B04A7EB-F119-4C8D-AA9E-E0B84BDDE837}" dt="2021-07-14T14:42:35.081" v="3764" actId="1076"/>
          <ac:grpSpMkLst>
            <pc:docMk/>
            <pc:sldMk cId="9030683" sldId="797"/>
            <ac:grpSpMk id="14" creationId="{859EDC12-E600-4E26-B417-6D0A79D2A0F4}"/>
          </ac:grpSpMkLst>
        </pc:grpChg>
      </pc:sldChg>
      <pc:sldChg chg="modSp mod">
        <pc:chgData name="Copening, Keiyon (Hiring our Heroes Fellow)" userId="3e13f174-d485-497a-bddb-1aee921382ba" providerId="ADAL" clId="{6B04A7EB-F119-4C8D-AA9E-E0B84BDDE837}" dt="2021-07-14T19:57:17.354" v="3999" actId="20577"/>
        <pc:sldMkLst>
          <pc:docMk/>
          <pc:sldMk cId="547171710" sldId="799"/>
        </pc:sldMkLst>
        <pc:spChg chg="mod">
          <ac:chgData name="Copening, Keiyon (Hiring our Heroes Fellow)" userId="3e13f174-d485-497a-bddb-1aee921382ba" providerId="ADAL" clId="{6B04A7EB-F119-4C8D-AA9E-E0B84BDDE837}" dt="2021-07-14T19:57:17.354" v="3999" actId="20577"/>
          <ac:spMkLst>
            <pc:docMk/>
            <pc:sldMk cId="547171710" sldId="799"/>
            <ac:spMk id="3" creationId="{FFEE2FF0-7568-466C-A247-55295FFC4823}"/>
          </ac:spMkLst>
        </pc:spChg>
      </pc:sldChg>
      <pc:sldChg chg="addSp delSp modSp mod">
        <pc:chgData name="Copening, Keiyon (Hiring our Heroes Fellow)" userId="3e13f174-d485-497a-bddb-1aee921382ba" providerId="ADAL" clId="{6B04A7EB-F119-4C8D-AA9E-E0B84BDDE837}" dt="2021-07-14T19:55:45.822" v="3948" actId="6549"/>
        <pc:sldMkLst>
          <pc:docMk/>
          <pc:sldMk cId="1620344470" sldId="800"/>
        </pc:sldMkLst>
        <pc:spChg chg="mod">
          <ac:chgData name="Copening, Keiyon (Hiring our Heroes Fellow)" userId="3e13f174-d485-497a-bddb-1aee921382ba" providerId="ADAL" clId="{6B04A7EB-F119-4C8D-AA9E-E0B84BDDE837}" dt="2021-07-14T19:55:45.822" v="3948" actId="6549"/>
          <ac:spMkLst>
            <pc:docMk/>
            <pc:sldMk cId="1620344470" sldId="800"/>
            <ac:spMk id="3" creationId="{FFEE2FF0-7568-466C-A247-55295FFC4823}"/>
          </ac:spMkLst>
        </pc:spChg>
        <pc:spChg chg="add del mod">
          <ac:chgData name="Copening, Keiyon (Hiring our Heroes Fellow)" userId="3e13f174-d485-497a-bddb-1aee921382ba" providerId="ADAL" clId="{6B04A7EB-F119-4C8D-AA9E-E0B84BDDE837}" dt="2021-07-14T14:27:19.065" v="3328" actId="478"/>
          <ac:spMkLst>
            <pc:docMk/>
            <pc:sldMk cId="1620344470" sldId="800"/>
            <ac:spMk id="7" creationId="{AB11DB8F-910F-4D32-A31A-434C89491109}"/>
          </ac:spMkLst>
        </pc:spChg>
        <pc:picChg chg="add mod">
          <ac:chgData name="Copening, Keiyon (Hiring our Heroes Fellow)" userId="3e13f174-d485-497a-bddb-1aee921382ba" providerId="ADAL" clId="{6B04A7EB-F119-4C8D-AA9E-E0B84BDDE837}" dt="2021-07-14T14:27:29.466" v="3333" actId="1076"/>
          <ac:picMkLst>
            <pc:docMk/>
            <pc:sldMk cId="1620344470" sldId="800"/>
            <ac:picMk id="6" creationId="{DDF6E850-83E3-4608-B69B-385FF3A283AB}"/>
          </ac:picMkLst>
        </pc:picChg>
      </pc:sldChg>
      <pc:sldChg chg="addSp delSp modSp new mod ord modTransition modClrScheme chgLayout">
        <pc:chgData name="Copening, Keiyon (Hiring our Heroes Fellow)" userId="3e13f174-d485-497a-bddb-1aee921382ba" providerId="ADAL" clId="{6B04A7EB-F119-4C8D-AA9E-E0B84BDDE837}" dt="2021-07-14T19:49:47.158" v="3937"/>
        <pc:sldMkLst>
          <pc:docMk/>
          <pc:sldMk cId="2272949606" sldId="801"/>
        </pc:sldMkLst>
        <pc:spChg chg="del">
          <ac:chgData name="Copening, Keiyon (Hiring our Heroes Fellow)" userId="3e13f174-d485-497a-bddb-1aee921382ba" providerId="ADAL" clId="{6B04A7EB-F119-4C8D-AA9E-E0B84BDDE837}" dt="2021-07-14T19:48:59.241" v="3891" actId="26606"/>
          <ac:spMkLst>
            <pc:docMk/>
            <pc:sldMk cId="2272949606" sldId="801"/>
            <ac:spMk id="2" creationId="{7E8429DD-D2EB-4D5B-B2C0-A384CA6F7A81}"/>
          </ac:spMkLst>
        </pc:spChg>
        <pc:spChg chg="del">
          <ac:chgData name="Copening, Keiyon (Hiring our Heroes Fellow)" userId="3e13f174-d485-497a-bddb-1aee921382ba" providerId="ADAL" clId="{6B04A7EB-F119-4C8D-AA9E-E0B84BDDE837}" dt="2021-07-14T19:48:50.375" v="3889"/>
          <ac:spMkLst>
            <pc:docMk/>
            <pc:sldMk cId="2272949606" sldId="801"/>
            <ac:spMk id="3" creationId="{F196B64B-BC44-438A-8D5F-81B39CE13CF9}"/>
          </ac:spMkLst>
        </pc:spChg>
        <pc:spChg chg="mod">
          <ac:chgData name="Copening, Keiyon (Hiring our Heroes Fellow)" userId="3e13f174-d485-497a-bddb-1aee921382ba" providerId="ADAL" clId="{6B04A7EB-F119-4C8D-AA9E-E0B84BDDE837}" dt="2021-07-14T19:48:59.241" v="3891" actId="26606"/>
          <ac:spMkLst>
            <pc:docMk/>
            <pc:sldMk cId="2272949606" sldId="801"/>
            <ac:spMk id="4" creationId="{78EA2D9B-652F-41E8-83D0-DBE465ECE1F7}"/>
          </ac:spMkLst>
        </pc:spChg>
        <pc:spChg chg="add mod">
          <ac:chgData name="Copening, Keiyon (Hiring our Heroes Fellow)" userId="3e13f174-d485-497a-bddb-1aee921382ba" providerId="ADAL" clId="{6B04A7EB-F119-4C8D-AA9E-E0B84BDDE837}" dt="2021-07-14T19:49:34.652" v="3935" actId="122"/>
          <ac:spMkLst>
            <pc:docMk/>
            <pc:sldMk cId="2272949606" sldId="801"/>
            <ac:spMk id="10" creationId="{1CE8A863-0BDC-4A84-93D9-E4E4091714F6}"/>
          </ac:spMkLst>
        </pc:spChg>
        <pc:picChg chg="add mod">
          <ac:chgData name="Copening, Keiyon (Hiring our Heroes Fellow)" userId="3e13f174-d485-497a-bddb-1aee921382ba" providerId="ADAL" clId="{6B04A7EB-F119-4C8D-AA9E-E0B84BDDE837}" dt="2021-07-14T19:49:11.914" v="3901" actId="27614"/>
          <ac:picMkLst>
            <pc:docMk/>
            <pc:sldMk cId="2272949606" sldId="801"/>
            <ac:picMk id="5" creationId="{B641E2AF-1B85-42CD-9F12-5F5F6915F740}"/>
          </ac:picMkLst>
        </pc:picChg>
      </pc:sldChg>
      <pc:sldChg chg="addSp delSp modSp new mod">
        <pc:chgData name="Copening, Keiyon (Hiring our Heroes Fellow)" userId="3e13f174-d485-497a-bddb-1aee921382ba" providerId="ADAL" clId="{6B04A7EB-F119-4C8D-AA9E-E0B84BDDE837}" dt="2021-07-14T20:03:59.084" v="4030" actId="20577"/>
        <pc:sldMkLst>
          <pc:docMk/>
          <pc:sldMk cId="1274794045" sldId="802"/>
        </pc:sldMkLst>
        <pc:spChg chg="mod">
          <ac:chgData name="Copening, Keiyon (Hiring our Heroes Fellow)" userId="3e13f174-d485-497a-bddb-1aee921382ba" providerId="ADAL" clId="{6B04A7EB-F119-4C8D-AA9E-E0B84BDDE837}" dt="2021-07-14T20:03:59.084" v="4030" actId="20577"/>
          <ac:spMkLst>
            <pc:docMk/>
            <pc:sldMk cId="1274794045" sldId="802"/>
            <ac:spMk id="2" creationId="{4F08F056-1949-4130-BE1D-44BB4B9DE2E0}"/>
          </ac:spMkLst>
        </pc:spChg>
        <pc:spChg chg="del">
          <ac:chgData name="Copening, Keiyon (Hiring our Heroes Fellow)" userId="3e13f174-d485-497a-bddb-1aee921382ba" providerId="ADAL" clId="{6B04A7EB-F119-4C8D-AA9E-E0B84BDDE837}" dt="2021-07-14T19:59:52.916" v="4000" actId="478"/>
          <ac:spMkLst>
            <pc:docMk/>
            <pc:sldMk cId="1274794045" sldId="802"/>
            <ac:spMk id="3" creationId="{CDE681F7-41DF-44F1-8C17-1611F17B510B}"/>
          </ac:spMkLst>
        </pc:spChg>
        <pc:grpChg chg="add mod">
          <ac:chgData name="Copening, Keiyon (Hiring our Heroes Fellow)" userId="3e13f174-d485-497a-bddb-1aee921382ba" providerId="ADAL" clId="{6B04A7EB-F119-4C8D-AA9E-E0B84BDDE837}" dt="2021-07-14T20:03:47.784" v="4022" actId="1076"/>
          <ac:grpSpMkLst>
            <pc:docMk/>
            <pc:sldMk cId="1274794045" sldId="802"/>
            <ac:grpSpMk id="7" creationId="{5F41C687-9A12-4DFB-92DB-0D2FCF2831DE}"/>
          </ac:grpSpMkLst>
        </pc:grpChg>
        <pc:picChg chg="add mod">
          <ac:chgData name="Copening, Keiyon (Hiring our Heroes Fellow)" userId="3e13f174-d485-497a-bddb-1aee921382ba" providerId="ADAL" clId="{6B04A7EB-F119-4C8D-AA9E-E0B84BDDE837}" dt="2021-07-14T20:03:46.016" v="4021" actId="164"/>
          <ac:picMkLst>
            <pc:docMk/>
            <pc:sldMk cId="1274794045" sldId="802"/>
            <ac:picMk id="5" creationId="{C02DD4C2-1E62-4622-93B3-5437E1395F4D}"/>
          </ac:picMkLst>
        </pc:picChg>
        <pc:picChg chg="add mod modCrop">
          <ac:chgData name="Copening, Keiyon (Hiring our Heroes Fellow)" userId="3e13f174-d485-497a-bddb-1aee921382ba" providerId="ADAL" clId="{6B04A7EB-F119-4C8D-AA9E-E0B84BDDE837}" dt="2021-07-14T20:03:46.016" v="4021" actId="164"/>
          <ac:picMkLst>
            <pc:docMk/>
            <pc:sldMk cId="1274794045" sldId="802"/>
            <ac:picMk id="6" creationId="{D00A11CB-A930-4DB1-BF66-9844CEE3D5B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7CA6-12BA-4E25-8D0C-D0BF47BEA95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36C39-415E-47A8-98C8-62E2BB29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5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A80A5-7BB0-734F-8C27-B1DC0FB7F82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11DD-DAB9-1647-97C7-AACDE602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511DD-DAB9-1647-97C7-AACDE6029B4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30659" y="308377"/>
            <a:ext cx="2296668" cy="246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700FE-B369-D348-9176-7AFA13F6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350459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Optional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62608" y="110273"/>
            <a:ext cx="7882905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900" b="1" cap="all" spc="100" dirty="0">
                <a:solidFill>
                  <a:schemeClr val="accent5"/>
                </a:solidFill>
              </a:rPr>
              <a:t>optional Breadcrumb1</a:t>
            </a:r>
            <a:r>
              <a:rPr lang="en-US" sz="900" cap="all" spc="100" dirty="0">
                <a:solidFill>
                  <a:schemeClr val="accent5"/>
                </a:solidFill>
              </a:rPr>
              <a:t> </a:t>
            </a:r>
            <a:r>
              <a:rPr lang="en-US" sz="900" cap="all" spc="100" dirty="0"/>
              <a:t>| Breadcrumb2 | Breadcrumb3 | Breadcrumb4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6D2EC-C303-884F-B892-AB0717452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54222" y="1550020"/>
            <a:ext cx="3661128" cy="46269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3597158" cy="462694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7B506-EB29-674D-AE40-F8F6C15CB9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36752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54480"/>
            <a:ext cx="2293937" cy="4637087"/>
          </a:xfrm>
        </p:spPr>
        <p:txBody>
          <a:bodyPr/>
          <a:lstStyle>
            <a:lvl1pPr marL="0" indent="0">
              <a:buNone/>
              <a:defRPr sz="1400" b="0" i="1" cap="none" spc="0" baseline="0">
                <a:solidFill>
                  <a:schemeClr val="accent4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236913" y="1554480"/>
            <a:ext cx="5308600" cy="4637087"/>
          </a:xfrm>
        </p:spPr>
        <p:txBody>
          <a:bodyPr/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85430-4296-9449-9403-58E63BE4C8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48134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None/>
              <a:defRPr sz="1100" b="0" i="1" cap="none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608" y="1550020"/>
            <a:ext cx="7852742" cy="90021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4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80C36-9005-0542-BFA0-08DE45A21C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333665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7117"/>
            <a:ext cx="7853362" cy="109515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F5C20-C290-6C4F-9A2A-FCB8BF3343F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400352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4480"/>
            <a:ext cx="7853362" cy="9028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+mn-lt"/>
              </a:defRPr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626424"/>
            <a:ext cx="7853362" cy="3571795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2BFF3-94E0-2E49-9541-F5D017DE049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49781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54480"/>
            <a:ext cx="4173343" cy="439737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/>
          <a:lstStyle>
            <a:lvl1pPr marL="0" indent="0">
              <a:buNone/>
              <a:defRPr lang="en-US" sz="11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1988" y="1554480"/>
            <a:ext cx="3452812" cy="462756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caption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DEC4E-E034-2C47-86DC-59DA4EADCC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5448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200" b="1" cap="none" baseline="0">
                <a:solidFill>
                  <a:schemeClr val="accent1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055153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D579A-D742-BE49-B584-14FB530360E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5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6883" y="1"/>
            <a:ext cx="8847117" cy="6348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8" y="993811"/>
            <a:ext cx="7852741" cy="9813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2108200"/>
            <a:ext cx="7853362" cy="409733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800" b="0" cap="none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920B5-C07A-BF42-B88D-3240D54BC1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45828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30659" y="308377"/>
            <a:ext cx="2296668" cy="246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2B013-1194-8D49-BB7A-1A0B8C4706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78269-0E62-6E43-AF47-2CFF908F37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7" y="1554480"/>
            <a:ext cx="7852741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71A3A-2F74-A545-804E-ECA0E5E80D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5" hasCustomPrompt="1"/>
          </p:nvPr>
        </p:nvSpPr>
        <p:spPr>
          <a:xfrm>
            <a:off x="4939553" y="1554480"/>
            <a:ext cx="3575796" cy="455453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662608" y="1554480"/>
            <a:ext cx="3575796" cy="4554537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4pPr>
              <a:spcBef>
                <a:spcPts val="1800"/>
              </a:spcBef>
              <a:defRPr/>
            </a:lvl4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C1903-65AB-B24B-8310-67F85300078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128032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61988" y="1554480"/>
            <a:ext cx="7853362" cy="905435"/>
          </a:xfrm>
        </p:spPr>
        <p:txBody>
          <a:bodyPr/>
          <a:lstStyle>
            <a:lvl1pPr marL="0" indent="0">
              <a:buNone/>
              <a:defRPr b="1" cap="all" spc="100" baseline="0">
                <a:solidFill>
                  <a:schemeClr val="accent2"/>
                </a:solidFill>
              </a:defRPr>
            </a:lvl1pPr>
            <a:lvl2pPr marL="7938" indent="0">
              <a:spcBef>
                <a:spcPts val="600"/>
              </a:spcBef>
              <a:spcAft>
                <a:spcPts val="600"/>
              </a:spcAft>
              <a:buNone/>
              <a:tabLst/>
              <a:defRPr sz="1100" i="1">
                <a:latin typeface="Georgia" charset="0"/>
                <a:ea typeface="Georgia" charset="0"/>
                <a:cs typeface="Georgia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Autofit/>
          </a:bodyPr>
          <a:lstStyle>
            <a:lvl1pPr marL="0" indent="0">
              <a:buFont typeface="Arial" charset="0"/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EE494-3A66-0D44-9F4F-A7C47989A9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4243276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661988" y="2781557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793941" y="2780284"/>
            <a:ext cx="3721408" cy="2773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5876734"/>
            <a:ext cx="7852742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61988" y="1554480"/>
            <a:ext cx="7853362" cy="11064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1A97F9-9A92-2C43-B4DA-EEB4B40E3C7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3647559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photo/wide chart/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This is an optional smaller point size for when you need longer headlines. Please limit to no more than 2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1554480"/>
            <a:ext cx="7853362" cy="6155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61988" y="2308122"/>
            <a:ext cx="7853362" cy="3971504"/>
          </a:xfrm>
        </p:spPr>
        <p:txBody>
          <a:bodyPr/>
          <a:lstStyle/>
          <a:p>
            <a:r>
              <a:rPr lang="en-US" dirty="0"/>
              <a:t>Click to </a:t>
            </a:r>
            <a:r>
              <a:rPr lang="en-US"/>
              <a:t>add chart/picture/graphic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CD8D3-4465-7B45-B85E-4BA10D6522F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1139621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ontent Callout/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236913" y="1554480"/>
            <a:ext cx="5278435" cy="462971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8833" y="1554480"/>
            <a:ext cx="2287350" cy="4637087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6pPr marL="0" indent="0">
              <a:buFontTx/>
              <a:buNone/>
              <a:defRPr baseline="0"/>
            </a:lvl6pPr>
            <a:lvl7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600" baseline="0">
                <a:solidFill>
                  <a:schemeClr val="accent2"/>
                </a:solidFill>
              </a:defRPr>
            </a:lvl7pPr>
          </a:lstStyle>
          <a:p>
            <a:pPr lvl="0"/>
            <a:r>
              <a:rPr lang="en-US" b="0" i="1" cap="none" spc="0" dirty="0">
                <a:latin typeface="Georgia" charset="0"/>
                <a:ea typeface="Georgia" charset="0"/>
                <a:cs typeface="Georgia" charset="0"/>
              </a:rPr>
              <a:t>Call out goes here. This is a pull quote or description for a chart or graphic.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954C3-DC0A-8F49-8568-4AC6A05CB1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3056007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3"/>
          </p:nvPr>
        </p:nvSpPr>
        <p:spPr>
          <a:xfrm>
            <a:off x="4342006" y="1554480"/>
            <a:ext cx="4173343" cy="4397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2006" y="5876734"/>
            <a:ext cx="4173344" cy="414338"/>
          </a:xfrm>
        </p:spPr>
        <p:txBody>
          <a:bodyPr anchor="b">
            <a:normAutofit/>
          </a:bodyPr>
          <a:lstStyle>
            <a:lvl1pPr marL="0" indent="0">
              <a:buNone/>
              <a:defRPr lang="en-US" sz="900" b="0" i="1" kern="1200" cap="none" spc="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Level 5 is a footnote or a place for source information.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988" y="1554480"/>
            <a:ext cx="3379660" cy="42754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 Level 1 big intro text goes here to explain the chart.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1C628-7EEE-944D-8416-0FED499CAE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856591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spc="0" baseline="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62608" y="1554480"/>
            <a:ext cx="7852741" cy="803275"/>
          </a:xfrm>
        </p:spPr>
        <p:txBody>
          <a:bodyPr/>
          <a:lstStyle>
            <a:lvl1pPr marL="0" indent="0">
              <a:buNone/>
              <a:defRPr b="0" cap="none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For more information about XXX, contact…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62608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62608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0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2687170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4711732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6736294" y="2487427"/>
            <a:ext cx="1737360" cy="1737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62608" y="6162729"/>
            <a:ext cx="7852741" cy="345297"/>
          </a:xfrm>
        </p:spPr>
        <p:txBody>
          <a:bodyPr>
            <a:noAutofit/>
          </a:bodyPr>
          <a:lstStyle>
            <a:lvl1pPr marL="0" indent="0">
              <a:buNone/>
              <a:defRPr sz="1400" b="1" cap="none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BOOZALLEN.COM/CAPABILITY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687170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711732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736294" y="4389690"/>
            <a:ext cx="1737360" cy="1429719"/>
          </a:xfrm>
        </p:spPr>
        <p:txBody>
          <a:bodyPr lIns="45720" tIns="45720" rIns="45720" bIns="45720">
            <a:noAutofit/>
          </a:bodyPr>
          <a:lstStyle>
            <a:lvl1pPr marL="0" indent="0">
              <a:spcAft>
                <a:spcPts val="400"/>
              </a:spcAft>
              <a:buNone/>
              <a:defRPr sz="1000" b="1" cap="none" baseline="0">
                <a:solidFill>
                  <a:schemeClr val="tx2"/>
                </a:solidFill>
              </a:defRPr>
            </a:lvl1pPr>
            <a:lvl2pPr marL="11113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aseline="0"/>
            </a:lvl2pPr>
          </a:lstStyle>
          <a:p>
            <a:pPr lvl="0"/>
            <a:r>
              <a:rPr lang="en-US" dirty="0"/>
              <a:t>FIRST LASTNAME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Title Second Level</a:t>
            </a:r>
          </a:p>
          <a:p>
            <a:pPr lvl="1"/>
            <a:r>
              <a:rPr lang="en-US" dirty="0"/>
              <a:t>Email Second Level</a:t>
            </a:r>
          </a:p>
          <a:p>
            <a:pPr lvl="1"/>
            <a:r>
              <a:rPr lang="en-US" dirty="0"/>
              <a:t>Phone Second Level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EA098-843C-AF41-879E-442C7025441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9296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tric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4308" y="837560"/>
            <a:ext cx="2919933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dirty="0">
                <a:solidFill>
                  <a:schemeClr val="bg1"/>
                </a:solidFill>
              </a:rPr>
              <a:t>Booz Allen Hamilton </a:t>
            </a:r>
            <a:r>
              <a:rPr lang="en-US" sz="750" cap="all" spc="100" dirty="0">
                <a:solidFill>
                  <a:srgbClr val="F7A81B"/>
                </a:solidFill>
              </a:rPr>
              <a:t>restricted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30659" y="308377"/>
            <a:ext cx="2296668" cy="2469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19" y="6601819"/>
            <a:ext cx="3581400" cy="929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DA52A7-19DE-124C-ABD1-82E1FBD45B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1630212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62D27-362A-9B43-AF4B-8CA20EDAE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 S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0"/>
            <a:ext cx="2946105" cy="6858000"/>
          </a:xfrm>
          <a:prstGeom prst="rect">
            <a:avLst/>
          </a:prstGeom>
        </p:spPr>
      </p:pic>
      <p:sp>
        <p:nvSpPr>
          <p:cNvPr id="10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554131"/>
            <a:ext cx="4810614" cy="4622832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 baseline="0">
                <a:solidFill>
                  <a:schemeClr val="tx1"/>
                </a:solidFill>
              </a:defRPr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704734" y="173773"/>
            <a:ext cx="4810615" cy="981308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 cap="none" spc="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200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Please limit to no more than 2 lines.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704734" y="1276283"/>
            <a:ext cx="4810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DDAD4C-B744-264D-9D3A-07CEB5A5B1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FC Subsection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CF991-CF4E-C041-94B3-05E37178A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DFBAA-EF20-C349-B68F-D62459637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336664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+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>
            <a:spLocks noGrp="1"/>
          </p:cNvSpPr>
          <p:nvPr>
            <p:ph sz="quarter" idx="16" hasCustomPrompt="1"/>
          </p:nvPr>
        </p:nvSpPr>
        <p:spPr>
          <a:xfrm>
            <a:off x="3704734" y="1027324"/>
            <a:ext cx="4810614" cy="5149639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spcBef>
                <a:spcPts val="1800"/>
              </a:spcBef>
              <a:defRPr sz="1100"/>
            </a:lvl4pPr>
            <a:lvl5pPr>
              <a:defRPr sz="1000"/>
            </a:lvl5pPr>
            <a:lvl6pPr>
              <a:defRPr sz="900"/>
            </a:lvl6pPr>
          </a:lstStyle>
          <a:p>
            <a:pPr lvl="0"/>
            <a:r>
              <a:rPr lang="en-US" dirty="0"/>
              <a:t>Level 1 is used for body text. The bullet is optional and may be removed. 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373F-6992-1644-970C-7627D66DC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8463D-FF3E-3240-8884-BACC4E8B1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cap="all" spc="100" baseline="0"/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AAFBA-4398-AD48-A4AE-1BF59CD66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82B71-7FA9-A24A-AE0C-08E8609AF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 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4320" y="1"/>
            <a:ext cx="2914927" cy="685799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>
                  <a:alpha val="9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spcBef>
                <a:spcPts val="1800"/>
              </a:spcBef>
              <a:buNone/>
              <a:defRPr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tabLst/>
              <a:defRPr sz="1200"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43400-167C-BD4C-BB0E-7FB26522D3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o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39774"/>
            <a:ext cx="9144000" cy="5587919"/>
          </a:xfrm>
          <a:prstGeom prst="rect">
            <a:avLst/>
          </a:prstGeom>
          <a:gradFill flip="none" rotWithShape="1">
            <a:gsLst>
              <a:gs pos="16000">
                <a:schemeClr val="accent2"/>
              </a:gs>
              <a:gs pos="74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82232" y="839772"/>
            <a:ext cx="2907016" cy="5587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000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015752"/>
            <a:ext cx="5420300" cy="628248"/>
          </a:xfrm>
        </p:spPr>
        <p:txBody>
          <a:bodyPr>
            <a:normAutofit/>
          </a:bodyPr>
          <a:lstStyle>
            <a:lvl1pPr marL="0" indent="0" algn="l">
              <a:buNone/>
              <a:defRPr sz="1400" b="0" i="1" cap="none" spc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594100" y="5928911"/>
            <a:ext cx="3757613" cy="346075"/>
          </a:xfrm>
        </p:spPr>
        <p:txBody>
          <a:bodyPr>
            <a:normAutofit/>
          </a:bodyPr>
          <a:lstStyle>
            <a:lvl1pPr marL="0" indent="0">
              <a:buNone/>
              <a:defRPr sz="1200" b="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Month Year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30659" y="308377"/>
            <a:ext cx="2296668" cy="24695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282575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648238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3901" y="304819"/>
            <a:ext cx="1225550" cy="3683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Insert logo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02455" y="73768"/>
            <a:ext cx="1827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>
                <a:latin typeface="Calibri" charset="0"/>
                <a:ea typeface="Calibri" charset="0"/>
                <a:cs typeface="Calibri" charset="0"/>
              </a:rPr>
              <a:t>In partnership with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subsec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19E5C-DCE9-3840-B0DC-12A240543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Internal</a:t>
            </a:r>
          </a:p>
          <a:p>
            <a:r>
              <a:rPr lang="en-US" i="1">
                <a:solidFill>
                  <a:schemeClr val="tx1"/>
                </a:solidFill>
                <a:latin typeface="Georgia" charset="0"/>
              </a:rPr>
              <a:t>This document is confidential and intended solely for the party to whom it is addressed.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705225" y="406400"/>
            <a:ext cx="4810125" cy="57277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1B9136-CD8C-1042-8668-F8BD8557376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65760"/>
            <a:ext cx="4810616" cy="5811203"/>
          </a:xfrm>
        </p:spPr>
        <p:txBody>
          <a:bodyPr anchor="ctr"/>
          <a:lstStyle>
            <a:lvl1pPr marL="0" indent="0">
              <a:buNone/>
              <a:defRPr sz="1000">
                <a:solidFill>
                  <a:schemeClr val="accent3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2000">
                <a:solidFill>
                  <a:schemeClr val="tx1"/>
                </a:solidFill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8C7A9-6796-C445-8DE0-BB67B4360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04734" y="3072384"/>
            <a:ext cx="4810616" cy="3104579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7938" indent="0">
              <a:spcBef>
                <a:spcPts val="1800"/>
              </a:spcBef>
              <a:buNone/>
              <a:tabLst/>
              <a:defRPr sz="900" b="0" i="0" cap="all" spc="100" baseline="0">
                <a:solidFill>
                  <a:schemeClr val="tx1"/>
                </a:solidFill>
                <a:latin typeface="Oswald" charset="0"/>
                <a:ea typeface="Oswald" charset="0"/>
                <a:cs typeface="Oswald" charset="0"/>
              </a:defRPr>
            </a:lvl2pPr>
            <a:lvl3pPr marL="9144">
              <a:spcBef>
                <a:spcPts val="2400"/>
              </a:spcBef>
              <a:buFontTx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⏤ SECOND LEVEL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74351" y="0"/>
            <a:ext cx="2943225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704734" y="1590737"/>
            <a:ext cx="4810615" cy="621681"/>
          </a:xfrm>
        </p:spPr>
        <p:txBody>
          <a:bodyPr lIns="0" anchor="b">
            <a:noAutofit/>
          </a:bodyPr>
          <a:lstStyle>
            <a:lvl1pPr>
              <a:defRPr sz="1400">
                <a:solidFill>
                  <a:schemeClr val="tx1"/>
                </a:solidFill>
                <a:latin typeface="Oswald" panose="02000503000000000000" pitchFamily="2" charset="0"/>
              </a:defRPr>
            </a:lvl1pPr>
          </a:lstStyle>
          <a:p>
            <a:r>
              <a:rPr lang="en-US" dirty="0"/>
              <a:t>SUBHEAD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04734" y="2249351"/>
            <a:ext cx="481061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BB8296-0D5E-4040-BF34-AB2FCC14C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965C5A-5BE1-084E-A387-C14B185AC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1600" i="0" cap="all" spc="100" baseline="0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  <a:p>
            <a:pPr lvl="0"/>
            <a:r>
              <a:rPr lang="en-US" dirty="0"/>
              <a:t>Section 4</a:t>
            </a:r>
          </a:p>
          <a:p>
            <a:pPr lvl="0"/>
            <a:r>
              <a:rPr lang="en-US" dirty="0"/>
              <a:t>Section 5</a:t>
            </a:r>
          </a:p>
          <a:p>
            <a:pPr lvl="0"/>
            <a:r>
              <a:rPr lang="en-US" dirty="0"/>
              <a:t>Section 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8BC76-A0EC-6345-A524-40BB5636D4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1027113"/>
            <a:ext cx="4810125" cy="515302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800" i="1" cap="none" spc="0" baseline="0"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spcBef>
                <a:spcPts val="1200"/>
              </a:spcBef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68FC-B41A-5445-B1A8-C5D446A67CF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3704735" y="406400"/>
            <a:ext cx="4810616" cy="577850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000" cap="all" spc="100" baseline="0">
                <a:latin typeface="Oswald" charset="0"/>
                <a:ea typeface="Oswald" charset="0"/>
                <a:cs typeface="Oswald" charset="0"/>
              </a:defRPr>
            </a:lvl1pPr>
          </a:lstStyle>
          <a:p>
            <a:pPr lvl="0"/>
            <a:r>
              <a:rPr lang="en-US" dirty="0"/>
              <a:t>Pull quote goes here. Use a spot color to call out certain words. Pull quote goes here. Use a spot color to call out certain words. Pull quote goes here. Use a spot color to call out certain words.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B5F99-AE7E-F046-BF42-6795A4F756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C Pull 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705225" y="368301"/>
            <a:ext cx="4810125" cy="5811838"/>
          </a:xfr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000" i="0" cap="none" spc="0" baseline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1pPr>
            <a:lvl2pPr marL="0" indent="0">
              <a:lnSpc>
                <a:spcPts val="3000"/>
              </a:lnSpc>
              <a:spcBef>
                <a:spcPts val="1800"/>
              </a:spcBef>
              <a:spcAft>
                <a:spcPts val="0"/>
              </a:spcAft>
              <a:buNone/>
              <a:tabLst/>
              <a:defRPr sz="2000">
                <a:solidFill>
                  <a:schemeClr val="bg1"/>
                </a:solidFill>
              </a:defRPr>
            </a:lvl2pPr>
            <a:lvl3pPr>
              <a:spcBef>
                <a:spcPts val="2400"/>
              </a:spcBef>
              <a:defRPr sz="100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3pPr>
          </a:lstStyle>
          <a:p>
            <a:pPr lvl="0"/>
            <a:r>
              <a:rPr lang="en-US" dirty="0"/>
              <a:t>Level 1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sz="1000" i="0" cap="all" spc="100" dirty="0">
                <a:latin typeface="Oswald" charset="0"/>
                <a:ea typeface="Oswald" charset="0"/>
                <a:cs typeface="Oswald" charset="0"/>
              </a:rPr>
              <a:t>⏤ </a:t>
            </a:r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E8A1A-1F67-D044-85CC-0CF7395FC1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lor Divider ">
    <p:bg>
      <p:bgPr>
        <a:gradFill>
          <a:gsLst>
            <a:gs pos="16000">
              <a:schemeClr val="accent2"/>
            </a:gs>
            <a:gs pos="74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  <a:noFill/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  <p:extLst>
      <p:ext uri="{BB962C8B-B14F-4D97-AF65-F5344CB8AC3E}">
        <p14:creationId xmlns:p14="http://schemas.microsoft.com/office/powerpoint/2010/main" val="36340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w Ink Divider">
    <p:bg>
      <p:bgPr>
        <a:pattFill prst="pct5">
          <a:fgClr>
            <a:srgbClr val="97D6E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3593"/>
            <a:ext cx="8578278" cy="6854405"/>
          </a:xfrm>
        </p:spPr>
        <p:txBody>
          <a:bodyPr anchor="ctr">
            <a:noAutofit/>
          </a:bodyPr>
          <a:lstStyle>
            <a:lvl1pPr algn="ctr">
              <a:defRPr sz="600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heading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96883" y="0"/>
            <a:ext cx="8847117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62608" y="758952"/>
            <a:ext cx="7704152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62608" y="4343400"/>
            <a:ext cx="77041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BA352-A890-CD47-9175-BE79CBBC9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© 2020 Booz Allen Hamilton Inc. All Rights Reserved.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448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4897737" y="1550020"/>
            <a:ext cx="361761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BB41A-930B-2944-9DA3-67242077B8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ide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62608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370883" y="1550020"/>
            <a:ext cx="2436192" cy="462694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6079157" y="1550020"/>
            <a:ext cx="2436192" cy="4626943"/>
          </a:xfrm>
        </p:spPr>
        <p:txBody>
          <a:bodyPr/>
          <a:lstStyle>
            <a:lvl1pPr marL="50800" indent="0">
              <a:spcBef>
                <a:spcPts val="1200"/>
              </a:spcBef>
              <a:buNone/>
              <a:tabLst>
                <a:tab pos="2336800" algn="r"/>
                <a:tab pos="3543300" algn="r"/>
              </a:tabLst>
              <a:defRPr sz="160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271463" indent="0">
              <a:spcBef>
                <a:spcPts val="300"/>
              </a:spcBef>
              <a:buNone/>
              <a:tabLst>
                <a:tab pos="2336800" algn="r"/>
                <a:tab pos="3543300" algn="r"/>
              </a:tabLst>
              <a:defRPr sz="1400"/>
            </a:lvl2pPr>
          </a:lstStyle>
          <a:p>
            <a:pPr lvl="0"/>
            <a:r>
              <a:rPr lang="en-US" dirty="0"/>
              <a:t>Section</a:t>
            </a:r>
          </a:p>
          <a:p>
            <a:pPr lvl="1"/>
            <a:r>
              <a:rPr lang="en-US" dirty="0"/>
              <a:t>Subsection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2110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16100" y="1550020"/>
            <a:ext cx="0" cy="46269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48ECB-9EB5-CF4B-A6A6-ED0EB62E85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bullet. </a:t>
            </a:r>
          </a:p>
          <a:p>
            <a:pPr lvl="3"/>
            <a:r>
              <a:rPr lang="en-US" dirty="0"/>
              <a:t>Level 4 is an optional subhead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71D72E-F3A5-C344-9025-835BA246C504}"/>
              </a:ext>
            </a:extLst>
          </p:cNvPr>
          <p:cNvSpPr txBox="1"/>
          <p:nvPr userDrawn="1"/>
        </p:nvSpPr>
        <p:spPr>
          <a:xfrm>
            <a:off x="8305847" y="6510860"/>
            <a:ext cx="207217" cy="18502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lvl="0"/>
            <a:fld id="{EACE6E22-E655-5947-A8B4-6F095FBA2C12}" type="slidenum">
              <a:rPr lang="en-US" sz="1000" kern="120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pPr lvl="0"/>
              <a:t>‹#›</a:t>
            </a:fld>
            <a:endParaRPr lang="en-US" sz="1000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BC855-A6FC-3940-9E6E-EBC8E4D8F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2687" y="6480372"/>
            <a:ext cx="5779770" cy="16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12436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5" r:id="rId2"/>
    <p:sldLayoutId id="2147483716" r:id="rId3"/>
    <p:sldLayoutId id="2147483719" r:id="rId4"/>
    <p:sldLayoutId id="2147483667" r:id="rId5"/>
    <p:sldLayoutId id="2147483699" r:id="rId6"/>
    <p:sldLayoutId id="2147483749" r:id="rId7"/>
    <p:sldLayoutId id="2147483758" r:id="rId8"/>
    <p:sldLayoutId id="2147483750" r:id="rId9"/>
    <p:sldLayoutId id="2147483693" r:id="rId10"/>
    <p:sldLayoutId id="2147483755" r:id="rId11"/>
    <p:sldLayoutId id="2147483670" r:id="rId12"/>
    <p:sldLayoutId id="2147483666" r:id="rId13"/>
    <p:sldLayoutId id="2147483671" r:id="rId14"/>
    <p:sldLayoutId id="2147483672" r:id="rId15"/>
    <p:sldLayoutId id="2147483698" r:id="rId16"/>
    <p:sldLayoutId id="2147483673" r:id="rId17"/>
    <p:sldLayoutId id="2147483674" r:id="rId18"/>
    <p:sldLayoutId id="2147483757" r:id="rId19"/>
    <p:sldLayoutId id="214748372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15938" marR="0" indent="-24447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LucidaGrande" charset="0"/>
        <a:buChar char="-"/>
        <a:tabLst/>
        <a:defRPr sz="16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SzPct val="80000"/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buFont typeface=".AppleSystemUIFont" charset="-120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1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This is an optional smaller point size for when you need longer headlines. </a:t>
            </a:r>
            <a:b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</a:br>
            <a:r>
              <a:rPr lang="en-US" sz="2000" cap="none" spc="0" dirty="0">
                <a:latin typeface="Oswald Light" charset="0"/>
                <a:ea typeface="Oswald Light" charset="0"/>
                <a:cs typeface="Oswald Light" charset="0"/>
              </a:rPr>
              <a:t>Please limit to no more than 2 lines.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8" y="1554480"/>
            <a:ext cx="7852741" cy="4626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62609" y="1276283"/>
            <a:ext cx="7852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62609" y="6400451"/>
            <a:ext cx="785274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F1EDE5-8AFD-0642-82AC-2EACE38F22A3}"/>
              </a:ext>
            </a:extLst>
          </p:cNvPr>
          <p:cNvSpPr txBox="1"/>
          <p:nvPr userDrawn="1"/>
        </p:nvSpPr>
        <p:spPr>
          <a:xfrm>
            <a:off x="8305847" y="6510860"/>
            <a:ext cx="207217" cy="18502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lvl="0"/>
            <a:fld id="{EACE6E22-E655-5947-A8B4-6F095FBA2C12}" type="slidenum">
              <a:rPr lang="en-US" sz="1000" kern="120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pPr lvl="0"/>
              <a:t>‹#›</a:t>
            </a:fld>
            <a:endParaRPr lang="en-US" sz="1000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4DFC7-6653-6A4B-A630-838DC913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2687" y="6479349"/>
            <a:ext cx="5810250" cy="166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73208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696" r:id="rId3"/>
    <p:sldLayoutId id="2147483697" r:id="rId4"/>
    <p:sldLayoutId id="2147483682" r:id="rId5"/>
    <p:sldLayoutId id="2147483695" r:id="rId6"/>
    <p:sldLayoutId id="2147483684" r:id="rId7"/>
    <p:sldLayoutId id="2147483685" r:id="rId8"/>
    <p:sldLayoutId id="214748368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all" spc="100" baseline="0">
          <a:solidFill>
            <a:schemeClr val="tx1"/>
          </a:solidFill>
          <a:latin typeface="Oswald Light" panose="02000303000000000000" pitchFamily="2" charset="0"/>
          <a:ea typeface="Oswald Light" panose="02000303000000000000" pitchFamily="2" charset="0"/>
          <a:cs typeface="Oswald Light" panose="02000303000000000000" pitchFamily="2" charset="0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2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44488" indent="-1460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LucidaGrande" charset="0"/>
        <a:buChar char="-"/>
        <a:tabLst/>
        <a:defRPr sz="120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548640" indent="-13716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Courier New" charset="0"/>
        <a:buChar char="o"/>
        <a:tabLst/>
        <a:defRPr sz="1200" b="0" kern="1200" cap="none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SzPct val="75000"/>
        <a:buFont typeface=".AppleSystemUIFont" charset="-120"/>
        <a:buNone/>
        <a:tabLst/>
        <a:defRPr sz="12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900" i="1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4320" y="-1"/>
            <a:ext cx="2943921" cy="6857999"/>
          </a:xfrm>
          <a:prstGeom prst="rect">
            <a:avLst/>
          </a:prstGeom>
          <a:pattFill prst="pct5">
            <a:fgClr>
              <a:srgbClr val="97D6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dirty="0"/>
              <a:t>Third level is a nested text bullet</a:t>
            </a:r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 flipV="1">
            <a:off x="3704734" y="6352811"/>
            <a:ext cx="4810616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auto">
          <a:xfrm>
            <a:off x="0" y="0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9A801-70E7-244D-8617-B873AAAC0B12}"/>
              </a:ext>
            </a:extLst>
          </p:cNvPr>
          <p:cNvSpPr txBox="1"/>
          <p:nvPr userDrawn="1"/>
        </p:nvSpPr>
        <p:spPr>
          <a:xfrm>
            <a:off x="8305847" y="6536711"/>
            <a:ext cx="207217" cy="18502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lvl="0"/>
            <a:fld id="{EACE6E22-E655-5947-A8B4-6F095FBA2C12}" type="slidenum">
              <a:rPr lang="en-US" sz="1000" kern="120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pPr lvl="0"/>
              <a:t>‹#›</a:t>
            </a:fld>
            <a:endParaRPr lang="en-US" sz="1000" kern="120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89377-E455-5343-B93A-2B370DCCE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04734" y="6439175"/>
            <a:ext cx="3598274" cy="2811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556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59" r:id="rId2"/>
    <p:sldLayoutId id="2147483739" r:id="rId3"/>
    <p:sldLayoutId id="2147483738" r:id="rId4"/>
    <p:sldLayoutId id="2147483760" r:id="rId5"/>
    <p:sldLayoutId id="2147483735" r:id="rId6"/>
    <p:sldLayoutId id="2147483733" r:id="rId7"/>
    <p:sldLayoutId id="2147483740" r:id="rId8"/>
    <p:sldLayoutId id="2147483741" r:id="rId9"/>
    <p:sldLayoutId id="2147483734" r:id="rId10"/>
    <p:sldLayoutId id="2147483730" r:id="rId11"/>
    <p:sldLayoutId id="2147483731" r:id="rId12"/>
    <p:sldLayoutId id="2147483732" r:id="rId13"/>
    <p:sldLayoutId id="214748373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tx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accent2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sz="1400" i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6000">
              <a:schemeClr val="accent2"/>
            </a:gs>
            <a:gs pos="74000">
              <a:schemeClr val="accent1">
                <a:alpha val="9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704734" y="6358109"/>
            <a:ext cx="4810616" cy="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 bwMode="auto">
          <a:xfrm>
            <a:off x="0" y="11875"/>
            <a:ext cx="27432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accent2"/>
                </a:solidFill>
              </a:rPr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650" y="1027673"/>
            <a:ext cx="2456194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3704734" y="1027673"/>
            <a:ext cx="4810616" cy="5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is used for body text. The bullet is optional and may be removed. </a:t>
            </a:r>
            <a:br>
              <a:rPr lang="en-US" dirty="0"/>
            </a:br>
            <a:r>
              <a:rPr lang="en-US" dirty="0"/>
              <a:t>Click “indent more” to access additional text styles.</a:t>
            </a:r>
          </a:p>
          <a:p>
            <a:pPr lvl="1"/>
            <a:r>
              <a:rPr lang="en-US" dirty="0"/>
              <a:t>Second level is a nested text bullet</a:t>
            </a:r>
          </a:p>
          <a:p>
            <a:pPr lvl="2"/>
            <a:r>
              <a:rPr lang="en-US" b="0" dirty="0"/>
              <a:t>Third level is a nested bullet</a:t>
            </a:r>
            <a:endParaRPr lang="en-US" dirty="0"/>
          </a:p>
          <a:p>
            <a:pPr lvl="3"/>
            <a:r>
              <a:rPr lang="en-US" dirty="0"/>
              <a:t>Level 4 is an optional subhead. </a:t>
            </a:r>
          </a:p>
          <a:p>
            <a:pPr lvl="4"/>
            <a:r>
              <a:rPr lang="en-US" dirty="0"/>
              <a:t>Level 5 is an optional short description. </a:t>
            </a:r>
          </a:p>
          <a:p>
            <a:pPr lvl="5"/>
            <a:r>
              <a:rPr lang="en-US" dirty="0"/>
              <a:t>Level 6 is used for source information or footnotes.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EAC73D-BB02-384B-99B9-A532A4399AB7}"/>
              </a:ext>
            </a:extLst>
          </p:cNvPr>
          <p:cNvSpPr txBox="1"/>
          <p:nvPr userDrawn="1"/>
        </p:nvSpPr>
        <p:spPr>
          <a:xfrm>
            <a:off x="8305847" y="6536711"/>
            <a:ext cx="207217" cy="18502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r">
              <a:defRPr sz="1000">
                <a:solidFill>
                  <a:sysClr val="windowText" lastClr="000000"/>
                </a:solidFill>
              </a:defRPr>
            </a:lvl1pPr>
          </a:lstStyle>
          <a:p>
            <a:pPr lvl="0"/>
            <a:fld id="{EACE6E22-E655-5947-A8B4-6F095FBA2C12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lvl="0"/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B0A593-78A5-5644-B0D7-877AEB4CF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04733" y="6447848"/>
            <a:ext cx="3598275" cy="29083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latin typeface="Georgia" charset="0"/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6718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4" r:id="rId2"/>
    <p:sldLayoutId id="2147483743" r:id="rId3"/>
    <p:sldLayoutId id="2147483744" r:id="rId4"/>
    <p:sldLayoutId id="214748374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kern="1200" cap="all" spc="100" baseline="0">
          <a:solidFill>
            <a:schemeClr val="bg1"/>
          </a:solidFill>
          <a:latin typeface="Oswald" charset="0"/>
          <a:ea typeface="Oswald" charset="0"/>
          <a:cs typeface="Oswald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2064" indent="-228600" algn="l" defTabSz="914400" rtl="0" eaLnBrk="1" latinLnBrk="0" hangingPunct="1">
        <a:lnSpc>
          <a:spcPct val="100000"/>
        </a:lnSpc>
        <a:spcBef>
          <a:spcPts val="0"/>
        </a:spcBef>
        <a:buFont typeface="LucidaGrande" charset="0"/>
        <a:buChar char="-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buFont typeface="Courier New" charset="0"/>
        <a:buChar char="o"/>
        <a:tabLst/>
        <a:defRPr sz="1600" b="0" kern="1200" cap="none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/>
        <a:buNone/>
        <a:tabLst/>
        <a:defRPr sz="1600" b="1" i="0" kern="1200" cap="all" spc="100" baseline="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/>
        <a:buNone/>
        <a:tabLst/>
        <a:defRPr sz="1400" i="1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/>
        <a:buNone/>
        <a:defRPr sz="900" i="1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D409F5-5D6B-504B-9847-D66BF1B6C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100" y="1201563"/>
            <a:ext cx="5420300" cy="2656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Tanzanian ministry of water: </a:t>
            </a:r>
            <a:br>
              <a:rPr lang="en-US" dirty="0"/>
            </a:br>
            <a:r>
              <a:rPr lang="en-US" dirty="0"/>
              <a:t>Decision Support tool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90F9D5B3-9C37-0649-B5FF-01473A613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WATERPOINT MAINTENANCE PREDICTOR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A7EB478-9F42-2242-B80C-E7AA009E4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JULY 2021</a:t>
            </a:r>
          </a:p>
        </p:txBody>
      </p:sp>
      <p:sp>
        <p:nvSpPr>
          <p:cNvPr id="1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232" y="4253488"/>
            <a:ext cx="2907016" cy="217271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2ACB9-F259-414E-8B24-55EEF9F7B397}"/>
              </a:ext>
            </a:extLst>
          </p:cNvPr>
          <p:cNvSpPr/>
          <p:nvPr/>
        </p:nvSpPr>
        <p:spPr>
          <a:xfrm flipV="1">
            <a:off x="282232" y="843517"/>
            <a:ext cx="2907057" cy="719007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picture containing outdoor, tree, sky&#10;&#10;Description automatically generated">
            <a:extLst>
              <a:ext uri="{FF2B5EF4-FFF2-40B4-BE49-F238E27FC236}">
                <a16:creationId xmlns:a16="http://schemas.microsoft.com/office/drawing/2014/main" id="{D7AB2118-C9D7-47A3-B9E8-3C8F0E9F3BB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9270" r="29270"/>
          <a:stretch>
            <a:fillRect/>
          </a:stretch>
        </p:blipFill>
        <p:spPr>
          <a:xfrm>
            <a:off x="282273" y="843517"/>
            <a:ext cx="2907016" cy="5587920"/>
          </a:xfrm>
        </p:spPr>
      </p:pic>
      <p:sp>
        <p:nvSpPr>
          <p:cNvPr id="24" name="Classification">
            <a:extLst>
              <a:ext uri="{FF2B5EF4-FFF2-40B4-BE49-F238E27FC236}">
                <a16:creationId xmlns:a16="http://schemas.microsoft.com/office/drawing/2014/main" id="{291C9D00-40E4-BA47-8355-E63C7303DA39}"/>
              </a:ext>
            </a:extLst>
          </p:cNvPr>
          <p:cNvSpPr txBox="1"/>
          <p:nvPr/>
        </p:nvSpPr>
        <p:spPr>
          <a:xfrm>
            <a:off x="282252" y="843517"/>
            <a:ext cx="2907016" cy="2077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cap="all" spc="100" dirty="0">
                <a:solidFill>
                  <a:schemeClr val="bg1"/>
                </a:solidFill>
              </a:rPr>
              <a:t>Booz Allen Hamilton INC. internal</a:t>
            </a:r>
          </a:p>
        </p:txBody>
      </p:sp>
    </p:spTree>
    <p:extLst>
      <p:ext uri="{BB962C8B-B14F-4D97-AF65-F5344CB8AC3E}">
        <p14:creationId xmlns:p14="http://schemas.microsoft.com/office/powerpoint/2010/main" val="191166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16C-4139-478D-A6A5-32BE4CBE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2FF0-7568-466C-A247-55295FFC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554480"/>
            <a:ext cx="7071692" cy="4626943"/>
          </a:xfrm>
        </p:spPr>
        <p:txBody>
          <a:bodyPr/>
          <a:lstStyle/>
          <a:p>
            <a:r>
              <a:rPr lang="en-US" dirty="0"/>
              <a:t>Visualize water points functional predictions/status on map and dashboard</a:t>
            </a:r>
          </a:p>
          <a:p>
            <a:r>
              <a:rPr lang="en-US" dirty="0"/>
              <a:t>Visualize confusion matrix and evaluate models' overall accuracy and precision</a:t>
            </a:r>
          </a:p>
          <a:p>
            <a:r>
              <a:rPr lang="en-US" i="1" dirty="0"/>
              <a:t>Further evaluate null records and correlated variables of data identified. </a:t>
            </a:r>
          </a:p>
          <a:p>
            <a:r>
              <a:rPr lang="en-US" dirty="0"/>
              <a:t>Explore additional models to increase predictive rates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Naïve Bayes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5B2B-D278-4B2D-BC4D-E6E07E95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6E850-83E3-4608-B69B-385FF3A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454" y="3429000"/>
            <a:ext cx="4151154" cy="27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4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7F02-F7EC-4464-8C98-3E7A0402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Correlations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E7DDE-26C7-46EA-A5AD-410163FB8F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C82BF2-067C-46A1-A6F7-A02025837E20}"/>
              </a:ext>
            </a:extLst>
          </p:cNvPr>
          <p:cNvGrpSpPr/>
          <p:nvPr/>
        </p:nvGrpSpPr>
        <p:grpSpPr>
          <a:xfrm>
            <a:off x="4588978" y="2813361"/>
            <a:ext cx="4310614" cy="3455470"/>
            <a:chOff x="771525" y="1019175"/>
            <a:chExt cx="6861310" cy="48196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641AE2-4D34-4352-B379-8549A3926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16094"/>
            <a:stretch/>
          </p:blipFill>
          <p:spPr>
            <a:xfrm>
              <a:off x="771525" y="1019175"/>
              <a:ext cx="6072037" cy="48196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30A101-C8FC-4D50-84C7-5EB2ABEEC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88" r="1986"/>
            <a:stretch/>
          </p:blipFill>
          <p:spPr>
            <a:xfrm>
              <a:off x="1876927" y="1019175"/>
              <a:ext cx="5755908" cy="481965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4F0FD3-65BF-4345-8C7C-193C1667A5F7}"/>
              </a:ext>
            </a:extLst>
          </p:cNvPr>
          <p:cNvGrpSpPr/>
          <p:nvPr/>
        </p:nvGrpSpPr>
        <p:grpSpPr>
          <a:xfrm>
            <a:off x="349065" y="1311064"/>
            <a:ext cx="3892679" cy="3230032"/>
            <a:chOff x="838200" y="990600"/>
            <a:chExt cx="6590490" cy="4876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835B59-647C-4B99-A74F-42411A864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4149"/>
            <a:stretch/>
          </p:blipFill>
          <p:spPr>
            <a:xfrm>
              <a:off x="838200" y="990600"/>
              <a:ext cx="5664257" cy="4876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586A38-1AE1-424A-BBAE-9F1BE27F0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51" r="3221"/>
            <a:stretch/>
          </p:blipFill>
          <p:spPr>
            <a:xfrm>
              <a:off x="1848358" y="990600"/>
              <a:ext cx="5580332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42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F056-1949-4130-BE1D-44BB4B9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6F1C-7D1C-46AB-8FAA-4AB884AAD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41C687-9A12-4DFB-92DB-0D2FCF2831DE}"/>
              </a:ext>
            </a:extLst>
          </p:cNvPr>
          <p:cNvGrpSpPr/>
          <p:nvPr/>
        </p:nvGrpSpPr>
        <p:grpSpPr>
          <a:xfrm>
            <a:off x="435564" y="2031284"/>
            <a:ext cx="8306827" cy="3471372"/>
            <a:chOff x="323038" y="2039285"/>
            <a:chExt cx="8306827" cy="34713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2DD4C2-1E62-4622-93B3-5437E139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5048" y="2039285"/>
              <a:ext cx="4254817" cy="34633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0A11CB-A930-4DB1-BF66-9844CEE3D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26"/>
            <a:stretch/>
          </p:blipFill>
          <p:spPr>
            <a:xfrm>
              <a:off x="323038" y="2039286"/>
              <a:ext cx="4168608" cy="3471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47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D9A4-5F8E-9045-96A1-0E4475199E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14001" y="1238794"/>
            <a:ext cx="3200890" cy="3300162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observation and features</a:t>
            </a:r>
          </a:p>
          <a:p>
            <a:r>
              <a:rPr lang="en-US" dirty="0"/>
              <a:t>Current results</a:t>
            </a:r>
          </a:p>
          <a:p>
            <a:r>
              <a:rPr lang="en-US" dirty="0"/>
              <a:t>What’s next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14144-F68B-5B47-811F-5A0650C241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i="1">
                <a:latin typeface="Georgia" charset="0"/>
              </a:rPr>
              <a:t>Copyright © 2021 Booz Allen Hamilton Inc.  Internal</a:t>
            </a:r>
            <a:endParaRPr lang="en-US" i="1" dirty="0">
              <a:latin typeface="Georgia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7E8E9A-B34D-4F2E-A019-CD8BD6867212}"/>
              </a:ext>
            </a:extLst>
          </p:cNvPr>
          <p:cNvSpPr txBox="1">
            <a:spLocks/>
          </p:cNvSpPr>
          <p:nvPr/>
        </p:nvSpPr>
        <p:spPr>
          <a:xfrm>
            <a:off x="574167" y="186930"/>
            <a:ext cx="3200890" cy="330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600" i="0" kern="120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LucidaGrande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  <a:tabLst/>
              <a:defRPr sz="16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/>
              <a:buNone/>
              <a:tabLst/>
              <a:defRPr sz="1600" b="1" i="0" kern="120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/>
              <a:buNone/>
              <a:tabLst/>
              <a:defRPr sz="1400" i="1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9B2BA481-DEE3-49BB-85F7-394A5B8F0528}"/>
              </a:ext>
            </a:extLst>
          </p:cNvPr>
          <p:cNvSpPr txBox="1">
            <a:spLocks/>
          </p:cNvSpPr>
          <p:nvPr/>
        </p:nvSpPr>
        <p:spPr>
          <a:xfrm>
            <a:off x="6214000" y="638074"/>
            <a:ext cx="350884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kern="1200" cap="all" spc="100" baseline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defRPr>
            </a:lvl1pPr>
          </a:lstStyle>
          <a:p>
            <a:r>
              <a:rPr lang="en-US" sz="3200" b="1" u="sng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D92B64-C2BB-4E3B-A472-65878ADFD616}"/>
              </a:ext>
            </a:extLst>
          </p:cNvPr>
          <p:cNvSpPr txBox="1">
            <a:spLocks/>
          </p:cNvSpPr>
          <p:nvPr/>
        </p:nvSpPr>
        <p:spPr>
          <a:xfrm>
            <a:off x="574167" y="5469027"/>
            <a:ext cx="5442424" cy="8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/>
              <a:buNone/>
              <a:defRPr sz="1600" i="0" kern="120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LucidaGrande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charset="0"/>
              <a:buChar char="o"/>
              <a:tabLst/>
              <a:defRPr sz="1600" b="0" kern="1200" cap="none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/>
              <a:buNone/>
              <a:tabLst/>
              <a:defRPr sz="1600" b="1" i="0" kern="1200" cap="all" spc="1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/>
              <a:buNone/>
              <a:tabLst/>
              <a:defRPr sz="1400" i="1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/>
              <a:buNone/>
              <a:defRPr sz="9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C95659-EB17-475C-8A44-B4BE78363E1C}"/>
              </a:ext>
            </a:extLst>
          </p:cNvPr>
          <p:cNvGrpSpPr/>
          <p:nvPr/>
        </p:nvGrpSpPr>
        <p:grpSpPr>
          <a:xfrm>
            <a:off x="386334" y="259973"/>
            <a:ext cx="5595095" cy="5136011"/>
            <a:chOff x="105317" y="338087"/>
            <a:chExt cx="6108682" cy="52006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123588-E360-4C3E-A231-4C15CD1A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8549" y="338087"/>
              <a:ext cx="5505450" cy="52006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936B1E7-472B-4344-B85A-78DCB9F37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17" y="338087"/>
              <a:ext cx="590550" cy="5200650"/>
            </a:xfrm>
            <a:prstGeom prst="rect">
              <a:avLst/>
            </a:prstGeom>
            <a:solidFill>
              <a:srgbClr val="00A6B7"/>
            </a:solidFill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8C66F42-470F-45D2-A3D5-62BDDD3F13D5}"/>
              </a:ext>
            </a:extLst>
          </p:cNvPr>
          <p:cNvSpPr txBox="1"/>
          <p:nvPr/>
        </p:nvSpPr>
        <p:spPr>
          <a:xfrm>
            <a:off x="927234" y="4748753"/>
            <a:ext cx="2400166" cy="646331"/>
          </a:xfrm>
          <a:prstGeom prst="rect">
            <a:avLst/>
          </a:prstGeom>
          <a:solidFill>
            <a:srgbClr val="0F5156"/>
          </a:solidFill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Topographical Map of Tanzania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Latitude: -6.36   Longitude: 34.88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Elevation: 3839 ft </a:t>
            </a:r>
          </a:p>
        </p:txBody>
      </p:sp>
    </p:spTree>
    <p:extLst>
      <p:ext uri="{BB962C8B-B14F-4D97-AF65-F5344CB8AC3E}">
        <p14:creationId xmlns:p14="http://schemas.microsoft.com/office/powerpoint/2010/main" val="18584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3251-3B77-F84A-A6F9-7F0B339F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 water pump challenge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75DD9-FE56-5C4E-B524-51EE74A72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03144B-9756-42AC-B9E1-CF3C6F08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7" y="1334375"/>
            <a:ext cx="5603793" cy="20507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Problems:</a:t>
            </a:r>
          </a:p>
          <a:p>
            <a:r>
              <a:rPr lang="en-US" sz="1400" dirty="0"/>
              <a:t>Delivering continuous clean water throughout Tanzania</a:t>
            </a:r>
          </a:p>
          <a:p>
            <a:r>
              <a:rPr lang="en-US" sz="1400" dirty="0"/>
              <a:t>Waterpoints failing before maintenance can be accomplished</a:t>
            </a:r>
          </a:p>
          <a:p>
            <a:r>
              <a:rPr lang="en-US" sz="1400" dirty="0"/>
              <a:t>Many Tanzanian women and children collected water several kilometers away through elevations and rocky-terrain</a:t>
            </a:r>
          </a:p>
          <a:p>
            <a:r>
              <a:rPr lang="en-US" sz="1400" dirty="0"/>
              <a:t>Contaminated water supplies through inadequate sewage systems and 17% of the population practicing open defecation.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62F09-1455-4CA9-916C-FB099FD5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12" y="1330456"/>
            <a:ext cx="2834585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A8F5E-3F77-4E54-B4C0-8BBBF1026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3" y="3384659"/>
            <a:ext cx="3997903" cy="1737184"/>
          </a:xfrm>
          <a:prstGeom prst="rect">
            <a:avLst/>
          </a:prstGeo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09547BE-197B-4538-A155-4C5E4B2B6E97}"/>
              </a:ext>
            </a:extLst>
          </p:cNvPr>
          <p:cNvSpPr txBox="1">
            <a:spLocks/>
          </p:cNvSpPr>
          <p:nvPr/>
        </p:nvSpPr>
        <p:spPr>
          <a:xfrm>
            <a:off x="4687050" y="3470145"/>
            <a:ext cx="4308548" cy="1772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Background:</a:t>
            </a:r>
          </a:p>
          <a:p>
            <a:r>
              <a:rPr lang="en-US" sz="1400" dirty="0"/>
              <a:t>U.S. Government has been invested in the health and education of Tanzania since 1960</a:t>
            </a:r>
          </a:p>
          <a:p>
            <a:r>
              <a:rPr lang="en-US" sz="1400" dirty="0"/>
              <a:t>At 61.5 4 million Tanzanians, roughly 45% live in rural areas and do not have regular access to clean water (w/in 30 min distance).</a:t>
            </a:r>
          </a:p>
          <a:p>
            <a:endParaRPr lang="en-US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9A0A07D-975D-4713-8EFC-2506739E5549}"/>
              </a:ext>
            </a:extLst>
          </p:cNvPr>
          <p:cNvSpPr txBox="1">
            <a:spLocks/>
          </p:cNvSpPr>
          <p:nvPr/>
        </p:nvSpPr>
        <p:spPr>
          <a:xfrm>
            <a:off x="372977" y="5186735"/>
            <a:ext cx="8932948" cy="11081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b="1" dirty="0"/>
              <a:t>Solutions:</a:t>
            </a:r>
          </a:p>
          <a:p>
            <a:r>
              <a:rPr lang="en-US" sz="1400" dirty="0"/>
              <a:t>Predict future functionality and make future resource allocations. </a:t>
            </a:r>
          </a:p>
          <a:p>
            <a:r>
              <a:rPr lang="en-US" sz="1400" dirty="0"/>
              <a:t>Water point system is approximately 100K Precision maintenance can potentially double life of system</a:t>
            </a:r>
          </a:p>
          <a:p>
            <a:r>
              <a:rPr lang="en-US" sz="1400" dirty="0"/>
              <a:t>Lifecycle of water points is approximately 5-6 years in Tanzania, maintenance could double life span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47E9-5422-491B-A2CE-6D4B27FD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29" y="211887"/>
            <a:ext cx="7852741" cy="98130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Observations and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3DCB-3B31-468B-8C44-D3CF15A97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B044F5-9EE0-477E-B237-011C185ABD80}"/>
              </a:ext>
            </a:extLst>
          </p:cNvPr>
          <p:cNvGrpSpPr/>
          <p:nvPr/>
        </p:nvGrpSpPr>
        <p:grpSpPr>
          <a:xfrm>
            <a:off x="5778498" y="1588333"/>
            <a:ext cx="2620435" cy="4202868"/>
            <a:chOff x="5936763" y="1633916"/>
            <a:chExt cx="2828925" cy="45750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BC8D55-AFC2-4357-8C4B-DEF8311EE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6763" y="1637015"/>
              <a:ext cx="2828925" cy="4572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B01CAB-92BE-4FF8-A170-6B9BF8F6E039}"/>
                </a:ext>
              </a:extLst>
            </p:cNvPr>
            <p:cNvSpPr/>
            <p:nvPr/>
          </p:nvSpPr>
          <p:spPr>
            <a:xfrm>
              <a:off x="5936763" y="1633916"/>
              <a:ext cx="2828925" cy="225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889613-E596-44BF-883F-255782BE9367}"/>
                </a:ext>
              </a:extLst>
            </p:cNvPr>
            <p:cNvSpPr/>
            <p:nvPr/>
          </p:nvSpPr>
          <p:spPr>
            <a:xfrm>
              <a:off x="5936763" y="2086751"/>
              <a:ext cx="2828925" cy="103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F18D8-6247-4DE6-9FCE-DD61F1509224}"/>
                </a:ext>
              </a:extLst>
            </p:cNvPr>
            <p:cNvSpPr/>
            <p:nvPr/>
          </p:nvSpPr>
          <p:spPr>
            <a:xfrm>
              <a:off x="5936763" y="2291538"/>
              <a:ext cx="2828925" cy="2137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B64778-4075-4C7A-8E54-2C30D803E748}"/>
                </a:ext>
              </a:extLst>
            </p:cNvPr>
            <p:cNvSpPr/>
            <p:nvPr/>
          </p:nvSpPr>
          <p:spPr>
            <a:xfrm>
              <a:off x="5936763" y="2609038"/>
              <a:ext cx="2828925" cy="103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BF8772-F9DD-489E-A33D-01E79A6C5414}"/>
                </a:ext>
              </a:extLst>
            </p:cNvPr>
            <p:cNvSpPr/>
            <p:nvPr/>
          </p:nvSpPr>
          <p:spPr>
            <a:xfrm>
              <a:off x="5936763" y="3434322"/>
              <a:ext cx="2828925" cy="103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CBEB78-BC47-4350-B722-11959AD8DAC4}"/>
                </a:ext>
              </a:extLst>
            </p:cNvPr>
            <p:cNvSpPr/>
            <p:nvPr/>
          </p:nvSpPr>
          <p:spPr>
            <a:xfrm>
              <a:off x="5936763" y="4078035"/>
              <a:ext cx="2828925" cy="103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09A17E-6043-4F71-AE8E-CC52727BB638}"/>
                </a:ext>
              </a:extLst>
            </p:cNvPr>
            <p:cNvSpPr/>
            <p:nvPr/>
          </p:nvSpPr>
          <p:spPr>
            <a:xfrm>
              <a:off x="5936763" y="3013103"/>
              <a:ext cx="2828925" cy="2254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8BC791D-E51A-4B28-AD8B-471B0A1D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59" y="4248976"/>
            <a:ext cx="6410325" cy="1685925"/>
          </a:xfrm>
          <a:prstGeom prst="rect">
            <a:avLst/>
          </a:prstGeom>
        </p:spPr>
      </p:pic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5F3060F-444A-411D-B4E1-9F676025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4122226"/>
            <a:ext cx="7852741" cy="139972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High Data correlation</a:t>
            </a:r>
          </a:p>
          <a:p>
            <a:pPr>
              <a:buFontTx/>
              <a:buChar char="-"/>
            </a:pPr>
            <a:r>
              <a:rPr lang="en-US" sz="1400" dirty="0"/>
              <a:t>between Year of construction: </a:t>
            </a:r>
          </a:p>
          <a:p>
            <a:pPr lvl="1">
              <a:buFontTx/>
              <a:buChar char="-"/>
            </a:pPr>
            <a:r>
              <a:rPr lang="en-US" sz="1400" dirty="0"/>
              <a:t>Longitude</a:t>
            </a:r>
          </a:p>
          <a:p>
            <a:pPr lvl="1">
              <a:buFontTx/>
              <a:buChar char="-"/>
            </a:pPr>
            <a:r>
              <a:rPr lang="en-US" sz="1400" dirty="0"/>
              <a:t>Elevation</a:t>
            </a:r>
          </a:p>
          <a:p>
            <a:pPr lvl="1">
              <a:buFontTx/>
              <a:buChar char="-"/>
            </a:pPr>
            <a:r>
              <a:rPr lang="en-US" sz="1400" dirty="0"/>
              <a:t>Population </a:t>
            </a:r>
          </a:p>
          <a:p>
            <a:pPr marL="0" indent="0">
              <a:buNone/>
            </a:pPr>
            <a:r>
              <a:rPr lang="en-US" sz="1400" dirty="0"/>
              <a:t>Minor Data correlation</a:t>
            </a:r>
          </a:p>
          <a:p>
            <a:pPr>
              <a:buFontTx/>
              <a:buChar char="-"/>
            </a:pPr>
            <a:r>
              <a:rPr lang="en-US" sz="1400" dirty="0"/>
              <a:t>between longitude:</a:t>
            </a:r>
          </a:p>
          <a:p>
            <a:pPr lvl="1">
              <a:buFontTx/>
              <a:buChar char="-"/>
            </a:pPr>
            <a:r>
              <a:rPr lang="en-US" sz="1400" dirty="0"/>
              <a:t>District code</a:t>
            </a:r>
          </a:p>
          <a:p>
            <a:pPr lvl="1">
              <a:buFontTx/>
              <a:buChar char="-"/>
            </a:pPr>
            <a:r>
              <a:rPr lang="en-US" sz="1400" dirty="0"/>
              <a:t>Elevation </a:t>
            </a:r>
          </a:p>
          <a:p>
            <a:pPr>
              <a:buFontTx/>
              <a:buChar char="-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C7A67-FBC6-4832-817A-A958898DF785}"/>
              </a:ext>
            </a:extLst>
          </p:cNvPr>
          <p:cNvGrpSpPr/>
          <p:nvPr/>
        </p:nvGrpSpPr>
        <p:grpSpPr>
          <a:xfrm>
            <a:off x="940937" y="1430539"/>
            <a:ext cx="4139062" cy="2559269"/>
            <a:chOff x="432937" y="1525180"/>
            <a:chExt cx="4139062" cy="255926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6660A-4DEC-4C41-907C-F0AD3418F87C}"/>
                </a:ext>
              </a:extLst>
            </p:cNvPr>
            <p:cNvGrpSpPr/>
            <p:nvPr/>
          </p:nvGrpSpPr>
          <p:grpSpPr>
            <a:xfrm>
              <a:off x="432937" y="1937341"/>
              <a:ext cx="4139062" cy="2147108"/>
              <a:chOff x="489401" y="1637656"/>
              <a:chExt cx="4139062" cy="214710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D4940C4-3447-4D77-9D58-E3F781A02585}"/>
                  </a:ext>
                </a:extLst>
              </p:cNvPr>
              <p:cNvGrpSpPr/>
              <p:nvPr/>
            </p:nvGrpSpPr>
            <p:grpSpPr>
              <a:xfrm>
                <a:off x="489401" y="1637656"/>
                <a:ext cx="4139062" cy="2147108"/>
                <a:chOff x="545042" y="2213700"/>
                <a:chExt cx="4139062" cy="2147108"/>
              </a:xfrm>
            </p:grpSpPr>
            <p:pic>
              <p:nvPicPr>
                <p:cNvPr id="23" name="Picture 22" descr="Chart, treemap chart&#10;&#10;Description automatically generated">
                  <a:extLst>
                    <a:ext uri="{FF2B5EF4-FFF2-40B4-BE49-F238E27FC236}">
                      <a16:creationId xmlns:a16="http://schemas.microsoft.com/office/drawing/2014/main" id="{F32124B2-4891-4064-AB3F-AA3196CEE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5091" r="23353" b="12703"/>
                <a:stretch/>
              </p:blipFill>
              <p:spPr>
                <a:xfrm>
                  <a:off x="545042" y="2451202"/>
                  <a:ext cx="3681372" cy="1901140"/>
                </a:xfrm>
                <a:prstGeom prst="rect">
                  <a:avLst/>
                </a:prstGeom>
              </p:spPr>
            </p:pic>
            <p:pic>
              <p:nvPicPr>
                <p:cNvPr id="20" name="Picture 19" descr="Chart, treemap chart&#10;&#10;Description automatically generated">
                  <a:extLst>
                    <a:ext uri="{FF2B5EF4-FFF2-40B4-BE49-F238E27FC236}">
                      <a16:creationId xmlns:a16="http://schemas.microsoft.com/office/drawing/2014/main" id="{EBC3E8DD-7016-46DA-8B20-7F73BDEE9E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6483" t="-1544" r="12636" b="12703"/>
                <a:stretch/>
              </p:blipFill>
              <p:spPr>
                <a:xfrm>
                  <a:off x="4041091" y="2213700"/>
                  <a:ext cx="643013" cy="2147108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A8AFFF-8235-45EF-AEFE-4BFB14DED1E2}"/>
                  </a:ext>
                </a:extLst>
              </p:cNvPr>
              <p:cNvSpPr/>
              <p:nvPr/>
            </p:nvSpPr>
            <p:spPr>
              <a:xfrm>
                <a:off x="1680807" y="1953650"/>
                <a:ext cx="287980" cy="19151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C57819-50F4-484B-991F-330CE939EB70}"/>
                  </a:ext>
                </a:extLst>
              </p:cNvPr>
              <p:cNvSpPr/>
              <p:nvPr/>
            </p:nvSpPr>
            <p:spPr>
              <a:xfrm>
                <a:off x="1969660" y="1953650"/>
                <a:ext cx="287980" cy="19151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4C6243F-890D-43F0-B7EC-148BBB3010E4}"/>
                  </a:ext>
                </a:extLst>
              </p:cNvPr>
              <p:cNvSpPr/>
              <p:nvPr/>
            </p:nvSpPr>
            <p:spPr>
              <a:xfrm>
                <a:off x="3460207" y="1953650"/>
                <a:ext cx="287980" cy="19151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C4C7C2-881A-4384-AB80-D3FE951F3CEC}"/>
                  </a:ext>
                </a:extLst>
              </p:cNvPr>
              <p:cNvSpPr/>
              <p:nvPr/>
            </p:nvSpPr>
            <p:spPr>
              <a:xfrm>
                <a:off x="2274574" y="3041980"/>
                <a:ext cx="287980" cy="191516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 descr="Chart, treemap chart&#10;&#10;Description automatically generated">
              <a:extLst>
                <a:ext uri="{FF2B5EF4-FFF2-40B4-BE49-F238E27FC236}">
                  <a16:creationId xmlns:a16="http://schemas.microsoft.com/office/drawing/2014/main" id="{5E3FBAC7-B3BB-43F8-9451-5F6452803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091" r="87952" b="12703"/>
            <a:stretch/>
          </p:blipFill>
          <p:spPr>
            <a:xfrm rot="5400000">
              <a:off x="2262060" y="304520"/>
              <a:ext cx="623121" cy="306444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B5D0D15-85AE-424B-9EB8-9D6E0316EF68}"/>
              </a:ext>
            </a:extLst>
          </p:cNvPr>
          <p:cNvSpPr txBox="1"/>
          <p:nvPr/>
        </p:nvSpPr>
        <p:spPr>
          <a:xfrm>
            <a:off x="4250492" y="6004546"/>
            <a:ext cx="4639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7A81B"/>
                </a:solidFill>
              </a:rPr>
              <a:t>Note: Correlation chart only used numerical values for correlation</a:t>
            </a:r>
            <a:endParaRPr lang="en-US" sz="1200" b="1" dirty="0">
              <a:solidFill>
                <a:srgbClr val="F7A8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2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099F-040A-4C5D-8350-56DC0DF1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look 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4FA69-F4AD-4840-BCD1-1EBFF2B17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68115-8D50-4719-ACD2-5CB53357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79" y="3456988"/>
            <a:ext cx="3716956" cy="2454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C29A7-1DFE-4748-8B35-5F84CE5284E4}"/>
              </a:ext>
            </a:extLst>
          </p:cNvPr>
          <p:cNvSpPr txBox="1"/>
          <p:nvPr/>
        </p:nvSpPr>
        <p:spPr>
          <a:xfrm>
            <a:off x="434157" y="4448135"/>
            <a:ext cx="3793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Nearly 30k records had  the year a water pump was established at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Historically normal date changes suggest to use 1970 (computer system epoch) instead changed to 1959 to mitigate data skewing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denotes date prior to this effort was formalized.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E7ABC5-CB23-4226-BF45-D226128C6C06}"/>
              </a:ext>
            </a:extLst>
          </p:cNvPr>
          <p:cNvGrpSpPr/>
          <p:nvPr/>
        </p:nvGrpSpPr>
        <p:grpSpPr>
          <a:xfrm>
            <a:off x="382910" y="1289615"/>
            <a:ext cx="4427163" cy="3080260"/>
            <a:chOff x="378004" y="1007342"/>
            <a:chExt cx="4427163" cy="30802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9C90FB-AAE0-4C1A-8FDD-2C933D45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004" y="1007342"/>
              <a:ext cx="4427163" cy="30802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A3C658-B313-4676-B11F-C4B6E1870D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466" r="5797" b="4825"/>
            <a:stretch/>
          </p:blipFill>
          <p:spPr>
            <a:xfrm>
              <a:off x="2943846" y="1448467"/>
              <a:ext cx="1389005" cy="212917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5EEA56-F7F3-479D-8D09-40620DE56FD9}"/>
                </a:ext>
              </a:extLst>
            </p:cNvPr>
            <p:cNvSpPr/>
            <p:nvPr/>
          </p:nvSpPr>
          <p:spPr>
            <a:xfrm>
              <a:off x="2868328" y="3378466"/>
              <a:ext cx="1607419" cy="9286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9AA910-FCDD-4BC4-A80A-B1163A21EF4B}"/>
              </a:ext>
            </a:extLst>
          </p:cNvPr>
          <p:cNvSpPr txBox="1"/>
          <p:nvPr/>
        </p:nvSpPr>
        <p:spPr>
          <a:xfrm>
            <a:off x="4558181" y="1695010"/>
            <a:ext cx="3957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majority of missing information there is a negligible amount of missing data.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Scheme name </a:t>
            </a:r>
            <a:r>
              <a:rPr lang="en-US" sz="1400" dirty="0"/>
              <a:t>has the most missing fields at 28K fields missing information,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not an important field of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801C-1AE0-4EFA-815F-A80AA0B4C5F9}"/>
              </a:ext>
            </a:extLst>
          </p:cNvPr>
          <p:cNvSpPr txBox="1"/>
          <p:nvPr/>
        </p:nvSpPr>
        <p:spPr>
          <a:xfrm>
            <a:off x="1101114" y="5911391"/>
            <a:ext cx="740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7A81B"/>
                </a:solidFill>
              </a:rPr>
              <a:t>Note: High number of 0 values have caused outliers and possibly skews the data correlation, to have potential effect on prediction models.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CB393-37BE-44DE-B3CE-F3850347E3E8}"/>
              </a:ext>
            </a:extLst>
          </p:cNvPr>
          <p:cNvSpPr txBox="1"/>
          <p:nvPr/>
        </p:nvSpPr>
        <p:spPr>
          <a:xfrm>
            <a:off x="852905" y="1332008"/>
            <a:ext cx="36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Number of Records Missing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C77586-1888-4E68-B2D0-272F2AD63135}"/>
              </a:ext>
            </a:extLst>
          </p:cNvPr>
          <p:cNvSpPr txBox="1"/>
          <p:nvPr/>
        </p:nvSpPr>
        <p:spPr>
          <a:xfrm>
            <a:off x="4822100" y="3165006"/>
            <a:ext cx="36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Number of Recorded Dates set to 0</a:t>
            </a:r>
          </a:p>
        </p:txBody>
      </p:sp>
    </p:spTree>
    <p:extLst>
      <p:ext uri="{BB962C8B-B14F-4D97-AF65-F5344CB8AC3E}">
        <p14:creationId xmlns:p14="http://schemas.microsoft.com/office/powerpoint/2010/main" val="264914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546-61F2-499B-88F7-7932FB67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387C-E0EE-4C74-97D2-8F1B9F9793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C2C5-8D98-4B83-A02B-0A6C85D5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6" y="1428750"/>
            <a:ext cx="2108178" cy="13821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C20E2C7-A561-4FF7-8B60-3701209B82C9}"/>
              </a:ext>
            </a:extLst>
          </p:cNvPr>
          <p:cNvSpPr/>
          <p:nvPr/>
        </p:nvSpPr>
        <p:spPr>
          <a:xfrm>
            <a:off x="457222" y="2472267"/>
            <a:ext cx="2108178" cy="43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C352EA-FA90-48CF-91C4-8ABCC5C4AC3E}"/>
              </a:ext>
            </a:extLst>
          </p:cNvPr>
          <p:cNvCxnSpPr>
            <a:cxnSpLocks/>
          </p:cNvCxnSpPr>
          <p:nvPr/>
        </p:nvCxnSpPr>
        <p:spPr>
          <a:xfrm flipV="1">
            <a:off x="457222" y="1708308"/>
            <a:ext cx="1129303" cy="76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24492D-B7DF-404C-B59E-EC296B641CA0}"/>
              </a:ext>
            </a:extLst>
          </p:cNvPr>
          <p:cNvGrpSpPr/>
          <p:nvPr/>
        </p:nvGrpSpPr>
        <p:grpSpPr>
          <a:xfrm>
            <a:off x="457222" y="1708307"/>
            <a:ext cx="8312822" cy="1959497"/>
            <a:chOff x="373956" y="3025493"/>
            <a:chExt cx="8312822" cy="195949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3B369B-71FB-4DAF-AC95-70FB9C0B1A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956" y="4221253"/>
              <a:ext cx="1129303" cy="76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221302-F24F-4465-9708-08C40ADCE236}"/>
                </a:ext>
              </a:extLst>
            </p:cNvPr>
            <p:cNvGrpSpPr/>
            <p:nvPr/>
          </p:nvGrpSpPr>
          <p:grpSpPr>
            <a:xfrm>
              <a:off x="1444234" y="3025493"/>
              <a:ext cx="7242544" cy="1953387"/>
              <a:chOff x="1475662" y="2810933"/>
              <a:chExt cx="7242544" cy="19533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636B751-8A2A-4165-9F1F-F9B9AD026F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7" t="66174" r="758"/>
              <a:stretch/>
            </p:blipFill>
            <p:spPr>
              <a:xfrm>
                <a:off x="1540934" y="2810934"/>
                <a:ext cx="7112000" cy="195338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935F42-1C1E-4263-9D4F-30F5AAD86212}"/>
                  </a:ext>
                </a:extLst>
              </p:cNvPr>
              <p:cNvSpPr txBox="1"/>
              <p:nvPr/>
            </p:nvSpPr>
            <p:spPr>
              <a:xfrm rot="16200000">
                <a:off x="1182101" y="3298195"/>
                <a:ext cx="84873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</a:rPr>
                  <a:t>Count</a:t>
                </a: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094650-F1D2-40FA-A198-415099F1D9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947" t="66174" r="758"/>
              <a:stretch/>
            </p:blipFill>
            <p:spPr>
              <a:xfrm>
                <a:off x="2012605" y="2810933"/>
                <a:ext cx="6705601" cy="195338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817A339-A3E0-4D80-9D8F-6500B8372261}"/>
              </a:ext>
            </a:extLst>
          </p:cNvPr>
          <p:cNvSpPr txBox="1"/>
          <p:nvPr/>
        </p:nvSpPr>
        <p:spPr>
          <a:xfrm>
            <a:off x="722687" y="4085980"/>
            <a:ext cx="8309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0"/>
              </a:spcBef>
            </a:pPr>
            <a:r>
              <a:rPr lang="en-US" dirty="0"/>
              <a:t>Additional processing was needed to accomplish machine learning models:</a:t>
            </a:r>
          </a:p>
          <a:p>
            <a:pPr marL="742950" lvl="1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dirty="0"/>
              <a:t>Mitigated 0 values in date to epoch</a:t>
            </a:r>
          </a:p>
          <a:p>
            <a:pPr marL="742950" lvl="1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Zero’d</a:t>
            </a:r>
            <a:r>
              <a:rPr lang="en-US" dirty="0"/>
              <a:t> out null values vice dropping information all together</a:t>
            </a:r>
          </a:p>
          <a:p>
            <a:pPr marL="742950" lvl="1" indent="-285750">
              <a:lnSpc>
                <a:spcPct val="15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dirty="0"/>
              <a:t>One Hot encoding for categorical values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9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16C-4139-478D-A6A5-32BE4CBE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Results: decision tree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2FF0-7568-466C-A247-55295FFC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14" y="1341862"/>
            <a:ext cx="3787372" cy="462694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Results after elimination of nulls</a:t>
            </a:r>
          </a:p>
          <a:p>
            <a:r>
              <a:rPr lang="en-US" dirty="0"/>
              <a:t>Decision Tree Classifier Increased prediction rates to </a:t>
            </a:r>
            <a:r>
              <a:rPr lang="en-US" b="1" dirty="0"/>
              <a:t>approximately 75%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significant Features:</a:t>
            </a:r>
          </a:p>
          <a:p>
            <a:r>
              <a:rPr lang="en-US" dirty="0"/>
              <a:t>Longitude and Latitude</a:t>
            </a:r>
          </a:p>
          <a:p>
            <a:r>
              <a:rPr lang="en-US" dirty="0"/>
              <a:t>Quantity group</a:t>
            </a:r>
          </a:p>
          <a:p>
            <a:r>
              <a:rPr lang="en-US" dirty="0"/>
              <a:t>Waterpoint type group</a:t>
            </a:r>
          </a:p>
          <a:p>
            <a:r>
              <a:rPr lang="en-US" dirty="0"/>
              <a:t>GPS height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5B2B-D278-4B2D-BC4D-E6E07E95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EDC12-E600-4E26-B417-6D0A79D2A0F4}"/>
              </a:ext>
            </a:extLst>
          </p:cNvPr>
          <p:cNvGrpSpPr/>
          <p:nvPr/>
        </p:nvGrpSpPr>
        <p:grpSpPr>
          <a:xfrm>
            <a:off x="4382912" y="1421616"/>
            <a:ext cx="4239090" cy="4167416"/>
            <a:chOff x="4449981" y="1307479"/>
            <a:chExt cx="4491888" cy="45186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CE47D3-1C94-4EB0-9664-F73AF64E6C4B}"/>
                </a:ext>
              </a:extLst>
            </p:cNvPr>
            <p:cNvSpPr/>
            <p:nvPr/>
          </p:nvSpPr>
          <p:spPr>
            <a:xfrm rot="5400000" flipV="1">
              <a:off x="4579351" y="4946811"/>
              <a:ext cx="1607419" cy="14892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96FF06-D736-448C-A271-F6C33D24B69A}"/>
                </a:ext>
              </a:extLst>
            </p:cNvPr>
            <p:cNvGrpSpPr/>
            <p:nvPr/>
          </p:nvGrpSpPr>
          <p:grpSpPr>
            <a:xfrm>
              <a:off x="4449981" y="1307479"/>
              <a:ext cx="4491888" cy="4518666"/>
              <a:chOff x="4449981" y="1307479"/>
              <a:chExt cx="4491888" cy="45186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4B260F7-B8AE-4492-92FA-E8E80029E039}"/>
                  </a:ext>
                </a:extLst>
              </p:cNvPr>
              <p:cNvGrpSpPr/>
              <p:nvPr/>
            </p:nvGrpSpPr>
            <p:grpSpPr>
              <a:xfrm>
                <a:off x="4449981" y="1307479"/>
                <a:ext cx="4491888" cy="4500407"/>
                <a:chOff x="4449982" y="1681016"/>
                <a:chExt cx="4491888" cy="4500407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C389DCCB-C9DE-4E65-B2DD-2972E4274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49982" y="1941935"/>
                  <a:ext cx="4491888" cy="4239488"/>
                </a:xfrm>
                <a:prstGeom prst="rect">
                  <a:avLst/>
                </a:prstGeom>
              </p:spPr>
            </p:pic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86E251C4-3238-483F-A330-49237702A3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82748" y="1681016"/>
                  <a:ext cx="3787372" cy="273372"/>
                </a:xfrm>
                <a:prstGeom prst="rect">
                  <a:avLst/>
                </a:prstGeom>
              </p:spPr>
              <p:txBody>
                <a:bodyPr vert="horz" lIns="0" tIns="0" rIns="0" bIns="0" rtlCol="0">
                  <a:noAutofit/>
                </a:bodyPr>
                <a:lstStyle>
                  <a:lvl1pPr marL="285750" indent="-28575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buFont typeface="Arial" charset="0"/>
                    <a:buChar char="•"/>
                    <a:defRPr sz="1600" b="0" kern="1200" cap="none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5938" marR="0" indent="-244475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LucidaGrande" charset="0"/>
                    <a:buChar char="-"/>
                    <a:tabLst/>
                    <a:defRPr sz="1600" i="0" kern="120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lvl2pPr>
                  <a:lvl3pPr marL="731520" indent="-22860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buSzPct val="80000"/>
                    <a:buFont typeface="Courier New" charset="0"/>
                    <a:buChar char="o"/>
                    <a:tabLst/>
                    <a:defRPr sz="1600" b="0" kern="1200" cap="none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0" indent="0" algn="l" defTabSz="914400" rtl="0" eaLnBrk="1" latinLnBrk="0" hangingPunct="1">
                    <a:lnSpc>
                      <a:spcPct val="100000"/>
                    </a:lnSpc>
                    <a:spcBef>
                      <a:spcPts val="1800"/>
                    </a:spcBef>
                    <a:buFont typeface=".AppleSystemUIFont" charset="-120"/>
                    <a:buNone/>
                    <a:tabLst/>
                    <a:defRPr sz="1600" b="1" i="0" kern="1200" cap="all" spc="100" baseline="0">
                      <a:solidFill>
                        <a:schemeClr val="accent2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lvl4pPr>
                  <a:lvl5pPr marL="0" indent="0" algn="l" defTabSz="914400" rtl="0" eaLnBrk="1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None/>
                    <a:tabLst/>
                    <a:defRPr sz="1400" i="1" kern="1200">
                      <a:solidFill>
                        <a:schemeClr val="tx1"/>
                      </a:solidFill>
                      <a:latin typeface="Georgia" charset="0"/>
                      <a:ea typeface="Georgia" charset="0"/>
                      <a:cs typeface="Georgia" charset="0"/>
                    </a:defRPr>
                  </a:lvl5pPr>
                  <a:lvl6pPr marL="0" indent="0" algn="l" defTabSz="914400" rtl="0" eaLnBrk="1" latinLnBrk="0" hangingPunct="1">
                    <a:lnSpc>
                      <a:spcPct val="100000"/>
                    </a:lnSpc>
                    <a:spcBef>
                      <a:spcPts val="1200"/>
                    </a:spcBef>
                    <a:buFontTx/>
                    <a:buNone/>
                    <a:defRPr sz="1100" i="1" kern="120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lvl6pPr>
                  <a:lvl7pPr marL="0" indent="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buFont typeface="Arial" panose="020B0604020202020204" pitchFamily="34" charset="0"/>
                    <a:buNone/>
                    <a:defRPr sz="900" i="1" kern="1200">
                      <a:solidFill>
                        <a:schemeClr val="tx1"/>
                      </a:solidFill>
                      <a:latin typeface="Calibri" charset="0"/>
                      <a:ea typeface="Calibri" charset="0"/>
                      <a:cs typeface="Calibri" charset="0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charset="0"/>
                    <a:buNone/>
                  </a:pPr>
                  <a:r>
                    <a:rPr lang="en-US" b="1" dirty="0"/>
                    <a:t>Top Features</a:t>
                  </a:r>
                </a:p>
                <a:p>
                  <a:pPr algn="ctr"/>
                  <a:endParaRPr lang="en-US" b="1" dirty="0"/>
                </a:p>
                <a:p>
                  <a:pPr algn="ctr"/>
                  <a:endParaRPr lang="en-US" b="1" dirty="0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C9120F-97C4-4A80-A315-E397811B96C5}"/>
                  </a:ext>
                </a:extLst>
              </p:cNvPr>
              <p:cNvSpPr/>
              <p:nvPr/>
            </p:nvSpPr>
            <p:spPr>
              <a:xfrm rot="5400000" flipV="1">
                <a:off x="4708470" y="4966617"/>
                <a:ext cx="1607419" cy="109313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7AF364-8825-44B5-B01B-A46B7D611D75}"/>
                  </a:ext>
                </a:extLst>
              </p:cNvPr>
              <p:cNvSpPr/>
              <p:nvPr/>
            </p:nvSpPr>
            <p:spPr>
              <a:xfrm rot="5400000" flipV="1">
                <a:off x="4430429" y="4946812"/>
                <a:ext cx="1607419" cy="14892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6CC4BD-5BF2-411F-9393-120583CB7677}"/>
                  </a:ext>
                </a:extLst>
              </p:cNvPr>
              <p:cNvSpPr/>
              <p:nvPr/>
            </p:nvSpPr>
            <p:spPr>
              <a:xfrm rot="5400000" flipV="1">
                <a:off x="4833734" y="4947975"/>
                <a:ext cx="1607419" cy="148922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45863DE-BB09-467F-B04A-8BCB87237C27}"/>
              </a:ext>
            </a:extLst>
          </p:cNvPr>
          <p:cNvSpPr/>
          <p:nvPr/>
        </p:nvSpPr>
        <p:spPr>
          <a:xfrm>
            <a:off x="337894" y="5656950"/>
            <a:ext cx="8090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Results prior to elimination of nulls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Logistics Regression current prediction rate was at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Decision Tree pushed prediction rates to approximately 66 %</a:t>
            </a:r>
          </a:p>
        </p:txBody>
      </p:sp>
    </p:spTree>
    <p:extLst>
      <p:ext uri="{BB962C8B-B14F-4D97-AF65-F5344CB8AC3E}">
        <p14:creationId xmlns:p14="http://schemas.microsoft.com/office/powerpoint/2010/main" val="903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16C-4139-478D-A6A5-32BE4CBE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Results : Random Forrest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2FF0-7568-466C-A247-55295FFC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554480"/>
            <a:ext cx="3306198" cy="462694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Results after elimination of nulls</a:t>
            </a:r>
          </a:p>
          <a:p>
            <a:r>
              <a:rPr lang="en-US" dirty="0"/>
              <a:t>Random Forrest Classifier can predict </a:t>
            </a:r>
            <a:r>
              <a:rPr lang="en-US" b="1" dirty="0"/>
              <a:t>up to 80%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Differences in features:</a:t>
            </a:r>
          </a:p>
          <a:p>
            <a:pPr>
              <a:buFontTx/>
              <a:buChar char="-"/>
            </a:pPr>
            <a:r>
              <a:rPr lang="en-US" dirty="0"/>
              <a:t>Approx. age of pumps (</a:t>
            </a:r>
            <a:r>
              <a:rPr lang="en-US" dirty="0" err="1"/>
              <a:t>Days_since_epoch</a:t>
            </a:r>
            <a:r>
              <a:rPr lang="en-US" dirty="0"/>
              <a:t>) switched with </a:t>
            </a:r>
            <a:r>
              <a:rPr lang="en-US" dirty="0" err="1"/>
              <a:t>quatity</a:t>
            </a:r>
            <a:r>
              <a:rPr lang="en-US" dirty="0"/>
              <a:t> group at almost the same rate</a:t>
            </a:r>
          </a:p>
          <a:p>
            <a:pPr>
              <a:buFontTx/>
              <a:buChar char="-"/>
            </a:pPr>
            <a:r>
              <a:rPr lang="en-US" dirty="0"/>
              <a:t>Then elevation vice waterpoint type group which was demoted to 10</a:t>
            </a:r>
            <a:r>
              <a:rPr lang="en-US" baseline="30000" dirty="0"/>
              <a:t>th</a:t>
            </a:r>
            <a:r>
              <a:rPr lang="en-US" dirty="0"/>
              <a:t> important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5B2B-D278-4B2D-BC4D-E6E07E953C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i="1">
                <a:solidFill>
                  <a:schemeClr val="tx1"/>
                </a:solidFill>
                <a:latin typeface="Georgia" charset="0"/>
              </a:rPr>
              <a:t>Copyright © 2021 Booz Allen Hamilton Inc.  Internal</a:t>
            </a:r>
            <a:endParaRPr lang="en-US" i="1" dirty="0">
              <a:solidFill>
                <a:schemeClr val="tx1"/>
              </a:solidFill>
              <a:latin typeface="Georgia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E251C4-3238-483F-A330-49237702A3B2}"/>
              </a:ext>
            </a:extLst>
          </p:cNvPr>
          <p:cNvSpPr txBox="1">
            <a:spLocks/>
          </p:cNvSpPr>
          <p:nvPr/>
        </p:nvSpPr>
        <p:spPr>
          <a:xfrm>
            <a:off x="4608771" y="1696861"/>
            <a:ext cx="3787372" cy="2733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8" marR="0" indent="-2444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Grande" charset="0"/>
              <a:buChar char="-"/>
              <a:tabLst/>
              <a:defRPr sz="1600" i="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charset="0"/>
              <a:buChar char="o"/>
              <a:tabLst/>
              <a:defRPr sz="1600" b="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.AppleSystemUIFont" charset="-120"/>
              <a:buNone/>
              <a:tabLst/>
              <a:defRPr sz="1600" b="1" i="0" kern="1200" cap="all" spc="10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i="1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1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900" i="1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b="1" dirty="0"/>
              <a:t>Top Features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77027-DFB6-4A6E-B0C2-72C3A826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07" y="2055988"/>
            <a:ext cx="5067300" cy="4067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A2965A-43F1-41F7-BE89-A28B72FF7B07}"/>
              </a:ext>
            </a:extLst>
          </p:cNvPr>
          <p:cNvSpPr/>
          <p:nvPr/>
        </p:nvSpPr>
        <p:spPr>
          <a:xfrm rot="5400000" flipV="1">
            <a:off x="4289593" y="5106483"/>
            <a:ext cx="1607419" cy="1093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3A045-F273-4363-8FAC-8039D2AB0810}"/>
              </a:ext>
            </a:extLst>
          </p:cNvPr>
          <p:cNvSpPr/>
          <p:nvPr/>
        </p:nvSpPr>
        <p:spPr>
          <a:xfrm rot="5400000" flipV="1">
            <a:off x="4011552" y="5086678"/>
            <a:ext cx="1607419" cy="1489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5B08A-3A9E-4CDB-B68B-B35FFE687C05}"/>
              </a:ext>
            </a:extLst>
          </p:cNvPr>
          <p:cNvSpPr/>
          <p:nvPr/>
        </p:nvSpPr>
        <p:spPr>
          <a:xfrm rot="5400000" flipV="1">
            <a:off x="4414857" y="5087841"/>
            <a:ext cx="1607419" cy="1489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A3C90-AC78-4DCE-86F6-1B4A5C30815E}"/>
              </a:ext>
            </a:extLst>
          </p:cNvPr>
          <p:cNvSpPr/>
          <p:nvPr/>
        </p:nvSpPr>
        <p:spPr>
          <a:xfrm rot="5400000" flipV="1">
            <a:off x="4136816" y="5106482"/>
            <a:ext cx="1607419" cy="1093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7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E8A863-0BDC-4A84-93D9-E4E40917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8" y="173773"/>
            <a:ext cx="7852741" cy="981308"/>
          </a:xfrm>
        </p:spPr>
        <p:txBody>
          <a:bodyPr/>
          <a:lstStyle/>
          <a:p>
            <a:pPr algn="ctr"/>
            <a:r>
              <a:rPr lang="en-US" dirty="0"/>
              <a:t>Random forest classifier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641E2AF-1B85-42CD-9F12-5F5F6915F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68" y="1554480"/>
            <a:ext cx="6960020" cy="4626943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A2D9B-652F-41E8-83D0-DBE465ECE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2687" y="6480372"/>
            <a:ext cx="5779770" cy="16432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i="1">
                <a:solidFill>
                  <a:schemeClr val="tx1"/>
                </a:solidFill>
              </a:rPr>
              <a:t>Copyright © 2021 Booz Allen Hamilton Inc.  Internal</a:t>
            </a:r>
          </a:p>
        </p:txBody>
      </p:sp>
    </p:spTree>
    <p:extLst>
      <p:ext uri="{BB962C8B-B14F-4D97-AF65-F5344CB8AC3E}">
        <p14:creationId xmlns:p14="http://schemas.microsoft.com/office/powerpoint/2010/main" val="22729496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Booz Teal 2020 1">
      <a:dk1>
        <a:srgbClr val="000000"/>
      </a:dk1>
      <a:lt1>
        <a:srgbClr val="FFFFFF"/>
      </a:lt1>
      <a:dk2>
        <a:srgbClr val="035157"/>
      </a:dk2>
      <a:lt2>
        <a:srgbClr val="E7E6E6"/>
      </a:lt2>
      <a:accent1>
        <a:srgbClr val="035157"/>
      </a:accent1>
      <a:accent2>
        <a:srgbClr val="00A6B7"/>
      </a:accent2>
      <a:accent3>
        <a:srgbClr val="3AAD2C"/>
      </a:accent3>
      <a:accent4>
        <a:srgbClr val="233746"/>
      </a:accent4>
      <a:accent5>
        <a:srgbClr val="FD4538"/>
      </a:accent5>
      <a:accent6>
        <a:srgbClr val="CBDA00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62E64C9E-4A43-4E13-8546-0071DC5CB9E0}" vid="{AB7CAC49-444A-493A-8A7D-DED3FDEE9C6E}"/>
    </a:ext>
  </a:extLst>
</a:theme>
</file>

<file path=ppt/theme/theme2.xml><?xml version="1.0" encoding="utf-8"?>
<a:theme xmlns:a="http://schemas.openxmlformats.org/drawingml/2006/main" name="SF Master">
  <a:themeElements>
    <a:clrScheme name="Booz Teal 2020 1">
      <a:dk1>
        <a:srgbClr val="000000"/>
      </a:dk1>
      <a:lt1>
        <a:srgbClr val="FFFFFF"/>
      </a:lt1>
      <a:dk2>
        <a:srgbClr val="035157"/>
      </a:dk2>
      <a:lt2>
        <a:srgbClr val="E7E6E6"/>
      </a:lt2>
      <a:accent1>
        <a:srgbClr val="035157"/>
      </a:accent1>
      <a:accent2>
        <a:srgbClr val="00A6B7"/>
      </a:accent2>
      <a:accent3>
        <a:srgbClr val="3AAD2C"/>
      </a:accent3>
      <a:accent4>
        <a:srgbClr val="233746"/>
      </a:accent4>
      <a:accent5>
        <a:srgbClr val="FD4538"/>
      </a:accent5>
      <a:accent6>
        <a:srgbClr val="CBDA00"/>
      </a:accent6>
      <a:hlink>
        <a:srgbClr val="035157"/>
      </a:hlink>
      <a:folHlink>
        <a:srgbClr val="00A6B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62E64C9E-4A43-4E13-8546-0071DC5CB9E0}" vid="{14FB78C0-AB59-4A8C-85C4-356E9709DBD1}"/>
    </a:ext>
  </a:extLst>
</a:theme>
</file>

<file path=ppt/theme/theme3.xml><?xml version="1.0" encoding="utf-8"?>
<a:theme xmlns:a="http://schemas.openxmlformats.org/drawingml/2006/main" name="LI Master">
  <a:themeElements>
    <a:clrScheme name="Booz Teal 2020 1">
      <a:dk1>
        <a:srgbClr val="000000"/>
      </a:dk1>
      <a:lt1>
        <a:srgbClr val="FFFFFF"/>
      </a:lt1>
      <a:dk2>
        <a:srgbClr val="035157"/>
      </a:dk2>
      <a:lt2>
        <a:srgbClr val="E7E6E6"/>
      </a:lt2>
      <a:accent1>
        <a:srgbClr val="035157"/>
      </a:accent1>
      <a:accent2>
        <a:srgbClr val="00A6B7"/>
      </a:accent2>
      <a:accent3>
        <a:srgbClr val="3AAD2C"/>
      </a:accent3>
      <a:accent4>
        <a:srgbClr val="233746"/>
      </a:accent4>
      <a:accent5>
        <a:srgbClr val="FD4538"/>
      </a:accent5>
      <a:accent6>
        <a:srgbClr val="CBDA00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62E64C9E-4A43-4E13-8546-0071DC5CB9E0}" vid="{27E39463-96C2-4A26-BF67-A76857AF549E}"/>
    </a:ext>
  </a:extLst>
</a:theme>
</file>

<file path=ppt/theme/theme4.xml><?xml version="1.0" encoding="utf-8"?>
<a:theme xmlns:a="http://schemas.openxmlformats.org/drawingml/2006/main" name="FC Master">
  <a:themeElements>
    <a:clrScheme name="Booz Teal 2020 1">
      <a:dk1>
        <a:srgbClr val="000000"/>
      </a:dk1>
      <a:lt1>
        <a:srgbClr val="FFFFFF"/>
      </a:lt1>
      <a:dk2>
        <a:srgbClr val="035157"/>
      </a:dk2>
      <a:lt2>
        <a:srgbClr val="E7E6E6"/>
      </a:lt2>
      <a:accent1>
        <a:srgbClr val="035157"/>
      </a:accent1>
      <a:accent2>
        <a:srgbClr val="00A6B7"/>
      </a:accent2>
      <a:accent3>
        <a:srgbClr val="3AAD2C"/>
      </a:accent3>
      <a:accent4>
        <a:srgbClr val="233746"/>
      </a:accent4>
      <a:accent5>
        <a:srgbClr val="FD4538"/>
      </a:accent5>
      <a:accent6>
        <a:srgbClr val="CBDA00"/>
      </a:accent6>
      <a:hlink>
        <a:srgbClr val="035157"/>
      </a:hlink>
      <a:folHlink>
        <a:srgbClr val="00A6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Standard.potx" id="{62E64C9E-4A43-4E13-8546-0071DC5CB9E0}" vid="{8A20EB0D-BA96-4B3F-9F83-6EE255B4F61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6D08093E8A194EB11E9B58362328B3" ma:contentTypeVersion="2" ma:contentTypeDescription="Create a new document." ma:contentTypeScope="" ma:versionID="1c1df6e8add2957b21dbfc867b1b011e">
  <xsd:schema xmlns:xsd="http://www.w3.org/2001/XMLSchema" xmlns:xs="http://www.w3.org/2001/XMLSchema" xmlns:p="http://schemas.microsoft.com/office/2006/metadata/properties" xmlns:ns2="3e1047e0-8751-4534-b40f-fd91c441bbff" targetNamespace="http://schemas.microsoft.com/office/2006/metadata/properties" ma:root="true" ma:fieldsID="a6a2ab9ddc586b7fffb2f2f505350653" ns2:_="">
    <xsd:import namespace="3e1047e0-8751-4534-b40f-fd91c441b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047e0-8751-4534-b40f-fd91c441b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FCEDDD-6999-4002-8A18-0E997750FA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C522DA-F603-465D-A5B3-1808F5E49D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047e0-8751-4534-b40f-fd91c441b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DBD307-B55F-4F25-B673-DED42A311BE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3e1047e0-8751-4534-b40f-fd91c441bbff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Standard</Template>
  <TotalTime>7032</TotalTime>
  <Words>650</Words>
  <Application>Microsoft Office PowerPoint</Application>
  <PresentationFormat>On-screen Show (4:3)</PresentationFormat>
  <Paragraphs>107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.AppleSystemUIFont</vt:lpstr>
      <vt:lpstr>Arial</vt:lpstr>
      <vt:lpstr>Calibri</vt:lpstr>
      <vt:lpstr>Calibri Light</vt:lpstr>
      <vt:lpstr>Courier New</vt:lpstr>
      <vt:lpstr>Georgia</vt:lpstr>
      <vt:lpstr>LucidaGrande</vt:lpstr>
      <vt:lpstr>Oswald</vt:lpstr>
      <vt:lpstr>Oswald Light</vt:lpstr>
      <vt:lpstr>Master</vt:lpstr>
      <vt:lpstr>SF Master</vt:lpstr>
      <vt:lpstr>LI Master</vt:lpstr>
      <vt:lpstr>FC Master</vt:lpstr>
      <vt:lpstr>Tanzanian ministry of water:  Decision Support tool</vt:lpstr>
      <vt:lpstr>PowerPoint Presentation</vt:lpstr>
      <vt:lpstr>Tanzania water pump challenge</vt:lpstr>
      <vt:lpstr>  Observations and features</vt:lpstr>
      <vt:lpstr>Deeper look at data</vt:lpstr>
      <vt:lpstr>Data Transformation</vt:lpstr>
      <vt:lpstr>Current Results: decision tree classifier </vt:lpstr>
      <vt:lpstr>Current Results : Random Forrest classifier</vt:lpstr>
      <vt:lpstr>Random forest classifier</vt:lpstr>
      <vt:lpstr>Next Steps</vt:lpstr>
      <vt:lpstr>Further Correlations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Copening, Keiyon (Hiring our Heroes Fellow)</dc:creator>
  <cp:lastModifiedBy>Copening, Keiyon (Hiring our Heroes Fellow)</cp:lastModifiedBy>
  <cp:revision>24</cp:revision>
  <dcterms:created xsi:type="dcterms:W3CDTF">2021-07-08T16:40:03Z</dcterms:created>
  <dcterms:modified xsi:type="dcterms:W3CDTF">2021-07-14T20:04:12Z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0x0101001A6D08093E8A194EB11E9B58362328B3</vt:lpwstr>
  </property>
</Properties>
</file>