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4650"/>
  </p:normalViewPr>
  <p:slideViewPr>
    <p:cSldViewPr snapToGrid="0">
      <p:cViewPr varScale="1">
        <p:scale>
          <a:sx n="120" d="100"/>
          <a:sy n="12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3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8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B246-D3B1-AE81-8059-B813BDC7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/>
              <a:t>AI-Enhanced Product Photography: Generating Stunning Visuals and Precise Filtering</a:t>
            </a:r>
            <a:endParaRPr lang="en-GB" sz="4100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201B8FA6-C4BB-387C-3958-E0C394431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424" r="12694" b="-2"/>
          <a:stretch/>
        </p:blipFill>
        <p:spPr>
          <a:xfrm>
            <a:off x="482600" y="489856"/>
            <a:ext cx="5349331" cy="587828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7FA3D-833F-8C3A-D11F-FF27299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5774"/>
            <a:ext cx="10634472" cy="81438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19425-F257-F06C-DE91-99072AD1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4500"/>
            <a:ext cx="10634472" cy="4165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Problem Statement: </a:t>
            </a:r>
          </a:p>
          <a:p>
            <a:r>
              <a:rPr lang="en-IN" dirty="0"/>
              <a:t>Develop an AI solution for generating stunning product photoshoot visuals and implementing a filter to identify specific products.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KeyObjectives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Generative AI for Visuals</a:t>
            </a:r>
          </a:p>
          <a:p>
            <a:pPr lvl="1"/>
            <a:r>
              <a:rPr lang="en-IN" dirty="0"/>
              <a:t>Product Recognition Filter</a:t>
            </a:r>
          </a:p>
          <a:p>
            <a:pPr lvl="1"/>
            <a:r>
              <a:rPr lang="en-IN" dirty="0"/>
              <a:t>Exclusion of Non-Relevant Images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16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7FA3D-833F-8C3A-D11F-FF27299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5774"/>
            <a:ext cx="10634472" cy="814389"/>
          </a:xfrm>
        </p:spPr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19425-F257-F06C-DE91-99072AD1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1714500"/>
            <a:ext cx="11261725" cy="46577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Generative AI for Visuals: Stable Diffusion </a:t>
            </a:r>
          </a:p>
          <a:p>
            <a:pPr lvl="1"/>
            <a:r>
              <a:rPr lang="en-IN" dirty="0"/>
              <a:t>Powerful generative model for creating realistic product visuals</a:t>
            </a:r>
          </a:p>
          <a:p>
            <a:pPr lvl="1"/>
            <a:r>
              <a:rPr lang="en-IN" dirty="0"/>
              <a:t>Capable of simulating various lighting, backgrounds, and angles</a:t>
            </a:r>
          </a:p>
          <a:p>
            <a:pPr lvl="1"/>
            <a:r>
              <a:rPr lang="en-IN" dirty="0"/>
              <a:t>Fine-tuned on existing product image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Product Recognition Filter: YOLOv5 </a:t>
            </a:r>
          </a:p>
          <a:p>
            <a:pPr lvl="1"/>
            <a:r>
              <a:rPr lang="en-IN" dirty="0"/>
              <a:t>State-of-the-art object detection algorithm</a:t>
            </a:r>
          </a:p>
          <a:p>
            <a:pPr lvl="1"/>
            <a:r>
              <a:rPr lang="en-IN" dirty="0"/>
              <a:t>Trained on custom dataset of specified products</a:t>
            </a:r>
          </a:p>
          <a:p>
            <a:pPr lvl="1"/>
            <a:r>
              <a:rPr lang="en-IN" dirty="0"/>
              <a:t>Enhances identified products while maintaining image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Exclusion of Non-Relevant Images </a:t>
            </a:r>
          </a:p>
          <a:p>
            <a:pPr lvl="1"/>
            <a:r>
              <a:rPr lang="en-IN" dirty="0"/>
              <a:t>Leverages confidence scores from YOLOv5</a:t>
            </a:r>
          </a:p>
          <a:p>
            <a:pPr lvl="1"/>
            <a:r>
              <a:rPr lang="en-IN" dirty="0"/>
              <a:t>Excludes images with no detected products above a threshold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0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7FA3D-833F-8C3A-D11F-FF27299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5774"/>
            <a:ext cx="10634472" cy="814389"/>
          </a:xfrm>
        </p:spPr>
        <p:txBody>
          <a:bodyPr/>
          <a:lstStyle/>
          <a:p>
            <a:r>
              <a:rPr lang="en-GB" dirty="0"/>
              <a:t>Libraries and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19425-F257-F06C-DE91-99072AD1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2207135"/>
            <a:ext cx="8004175" cy="4165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Stable Diffusion (for generative AI visuals)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PyTorch</a:t>
            </a:r>
            <a:r>
              <a:rPr lang="en-IN" dirty="0"/>
              <a:t> (for YOLOv5 object detection)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OpenCV (image processing and manipulation)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NumPy, Pandas (data manipulation and analysis)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4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7FA3D-833F-8C3A-D11F-FF27299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5774"/>
            <a:ext cx="10634472" cy="814389"/>
          </a:xfrm>
        </p:spPr>
        <p:txBody>
          <a:bodyPr/>
          <a:lstStyle/>
          <a:p>
            <a:r>
              <a:rPr lang="en-GB" dirty="0"/>
              <a:t>Alternate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19425-F257-F06C-DE91-99072AD1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5" y="1921385"/>
            <a:ext cx="10634472" cy="4165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Traditional image editing and manual photography</a:t>
            </a:r>
          </a:p>
          <a:p>
            <a:pPr lvl="1"/>
            <a:r>
              <a:rPr lang="en-IN" dirty="0"/>
              <a:t> Time-consuming and lacks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Alternative Generative Models (e.g., GANs) </a:t>
            </a:r>
          </a:p>
          <a:p>
            <a:pPr lvl="1"/>
            <a:r>
              <a:rPr lang="en-IN" dirty="0"/>
              <a:t>Stable Diffusion offers superior performance and 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Other Object Detection Algorithms (e.g., Faster R-CNN, Mask R-CNN)</a:t>
            </a:r>
          </a:p>
          <a:p>
            <a:pPr lvl="1"/>
            <a:r>
              <a:rPr lang="en-IN" dirty="0"/>
              <a:t>YOLOv5 provides a good balance of speed and accuracy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7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7FA3D-833F-8C3A-D11F-FF27299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5774"/>
            <a:ext cx="10634472" cy="814389"/>
          </a:xfrm>
        </p:spPr>
        <p:txBody>
          <a:bodyPr/>
          <a:lstStyle/>
          <a:p>
            <a:r>
              <a:rPr lang="en-GB" dirty="0"/>
              <a:t>Important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19425-F257-F06C-DE91-99072AD1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50" y="2207135"/>
            <a:ext cx="10634472" cy="41650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Respect intellectual property rights and copyrights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 measures to prevent explicit or offensive content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Obtain consent for identifiable individuals or properties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Ensure privacy and data protection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539D7-8EA3-690B-BC5F-DD30F295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491396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52B7AEE-FCB0-0D1A-F618-EB56D3181D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508" y="3108664"/>
            <a:ext cx="3064654" cy="30646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9998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238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AI-Enhanced Product Photography: Generating Stunning Visuals and Precise Filtering</vt:lpstr>
      <vt:lpstr>Introduction</vt:lpstr>
      <vt:lpstr>Proposed solution</vt:lpstr>
      <vt:lpstr>Libraries and Tools</vt:lpstr>
      <vt:lpstr>Alternate solutions</vt:lpstr>
      <vt:lpstr>Important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AI-Enhanced Product Photography: Generating Stunning Visuals and Precise Filtering</dc:title>
  <dc:creator>rajan kamalesh</dc:creator>
  <cp:lastModifiedBy>rajan kamalesh</cp:lastModifiedBy>
  <cp:revision>1</cp:revision>
  <dcterms:created xsi:type="dcterms:W3CDTF">2024-04-29T05:26:08Z</dcterms:created>
  <dcterms:modified xsi:type="dcterms:W3CDTF">2024-04-29T07:35:07Z</dcterms:modified>
</cp:coreProperties>
</file>