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315" r:id="rId3"/>
    <p:sldId id="316" r:id="rId4"/>
    <p:sldId id="317" r:id="rId5"/>
    <p:sldId id="318" r:id="rId6"/>
    <p:sldId id="320" r:id="rId7"/>
    <p:sldId id="321" r:id="rId8"/>
    <p:sldId id="319" r:id="rId9"/>
    <p:sldId id="322" r:id="rId10"/>
    <p:sldId id="324" r:id="rId11"/>
    <p:sldId id="306" r:id="rId12"/>
    <p:sldId id="307" r:id="rId13"/>
    <p:sldId id="325" r:id="rId14"/>
    <p:sldId id="311" r:id="rId15"/>
    <p:sldId id="312" r:id="rId16"/>
    <p:sldId id="313" r:id="rId17"/>
    <p:sldId id="314" r:id="rId18"/>
    <p:sldId id="305" r:id="rId19"/>
    <p:sldId id="32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23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8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7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7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9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8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4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8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2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C95C-2CFB-A342-B079-0343AB2780E8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29C65-FA0A-014A-988E-A5DD2072A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en.wikipedia.org/wiki/Image:SA_ADC_block_diagram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4C95-BB2A-DB43-877E-1BA58DC5E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 4020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0F121-C706-4540-8252-EE7970DB3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Lab 1 Slides</a:t>
            </a:r>
          </a:p>
          <a:p>
            <a:r>
              <a:rPr lang="en-US" dirty="0"/>
              <a:t>Adapted from work by Matthew Stein</a:t>
            </a:r>
          </a:p>
        </p:txBody>
      </p:sp>
    </p:spTree>
    <p:extLst>
      <p:ext uri="{BB962C8B-B14F-4D97-AF65-F5344CB8AC3E}">
        <p14:creationId xmlns:p14="http://schemas.microsoft.com/office/powerpoint/2010/main" val="246223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5C80A01-A364-9749-897E-5477E300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Easy D/A conversion 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6BAEE149-53A3-BE4B-9F9E-19B5C3B2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371600"/>
            <a:ext cx="7620000" cy="1219200"/>
          </a:xfrm>
        </p:spPr>
        <p:txBody>
          <a:bodyPr/>
          <a:lstStyle/>
          <a:p>
            <a:r>
              <a:rPr lang="en-US" altLang="en-US" dirty="0"/>
              <a:t>If each bit is a 3V3/0V signal</a:t>
            </a:r>
          </a:p>
          <a:p>
            <a:r>
              <a:rPr lang="en-US" altLang="en-US" dirty="0"/>
              <a:t>This circuit effectively adds bits together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0E6F8D60-2FD3-2D47-89F2-008682E5D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1"/>
            <a:ext cx="51689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9040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D639304-F32D-C74E-9D93-8AE7C9CD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Range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35C1A4A-E89C-7845-887B-F114A4D6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4-Bit number</a:t>
            </a:r>
          </a:p>
          <a:p>
            <a:r>
              <a:rPr lang="en-US" altLang="en-US" dirty="0"/>
              <a:t>Range 0-15</a:t>
            </a:r>
          </a:p>
          <a:p>
            <a:r>
              <a:rPr lang="en-US" altLang="en-US" dirty="0"/>
              <a:t>Represents in volts 0 to VREF in increments of 1/15</a:t>
            </a:r>
            <a:r>
              <a:rPr lang="en-US" altLang="en-US" baseline="30000" dirty="0"/>
              <a:t>th</a:t>
            </a:r>
            <a:endParaRPr lang="en-US" altLang="en-US" dirty="0"/>
          </a:p>
          <a:p>
            <a:r>
              <a:rPr lang="en-US" altLang="en-US" dirty="0"/>
              <a:t>If VREF = +3V3</a:t>
            </a:r>
          </a:p>
          <a:p>
            <a:r>
              <a:rPr lang="en-US" altLang="en-US" dirty="0"/>
              <a:t>Every </a:t>
            </a:r>
            <a:r>
              <a:rPr lang="en-US" altLang="en-US" i="1" dirty="0"/>
              <a:t>bit</a:t>
            </a:r>
            <a:r>
              <a:rPr lang="en-US" altLang="en-US" dirty="0"/>
              <a:t> is 3.3/15 [V]  or 0.22 [V]</a:t>
            </a:r>
          </a:p>
        </p:txBody>
      </p:sp>
    </p:spTree>
    <p:extLst>
      <p:ext uri="{BB962C8B-B14F-4D97-AF65-F5344CB8AC3E}">
        <p14:creationId xmlns:p14="http://schemas.microsoft.com/office/powerpoint/2010/main" val="285602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660DEFB-BA76-E54D-9A28-FBEEE956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en-US" altLang="en-US"/>
              <a:t>Possible Representations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54D9E0-59F7-A746-8F1B-0C08FB363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21262"/>
              </p:ext>
            </p:extLst>
          </p:nvPr>
        </p:nvGraphicFramePr>
        <p:xfrm>
          <a:off x="2133600" y="2209800"/>
          <a:ext cx="77724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1.98V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.44V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.66V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2.42V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.88V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2.64V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2.86V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3.08V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1.54V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344C76-957E-7F42-84F4-4153AC350452}"/>
              </a:ext>
            </a:extLst>
          </p:cNvPr>
          <p:cNvSpPr txBox="1">
            <a:spLocks/>
          </p:cNvSpPr>
          <p:nvPr/>
        </p:nvSpPr>
        <p:spPr bwMode="auto">
          <a:xfrm>
            <a:off x="2362200" y="14478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/>
              <a:t>4-Bit number representing 0V – 3V3</a:t>
            </a:r>
          </a:p>
        </p:txBody>
      </p:sp>
    </p:spTree>
    <p:extLst>
      <p:ext uri="{BB962C8B-B14F-4D97-AF65-F5344CB8AC3E}">
        <p14:creationId xmlns:p14="http://schemas.microsoft.com/office/powerpoint/2010/main" val="415393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5C80A01-A364-9749-897E-5477E300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Easy D/A conversion 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6BAEE149-53A3-BE4B-9F9E-19B5C3B2C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371600"/>
            <a:ext cx="7620000" cy="1219200"/>
          </a:xfrm>
        </p:spPr>
        <p:txBody>
          <a:bodyPr/>
          <a:lstStyle/>
          <a:p>
            <a:r>
              <a:rPr lang="en-US" altLang="en-US" dirty="0"/>
              <a:t>If each bit is a 3V3/0V signal</a:t>
            </a:r>
          </a:p>
          <a:p>
            <a:r>
              <a:rPr lang="en-US" altLang="en-US" dirty="0"/>
              <a:t>This circuit effectively adds bits together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0E6F8D60-2FD3-2D47-89F2-008682E5D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001"/>
            <a:ext cx="51689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71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D756A26-C8F6-564F-BD9C-3216898D2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Easy conversion </a:t>
            </a: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7C365A4C-BA7C-A74F-94DA-434E7FFE3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143001"/>
            <a:ext cx="82296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/>
              <a:t>Wikipedia Thevenin Example: R-2R Ladder</a:t>
            </a:r>
          </a:p>
          <a:p>
            <a:r>
              <a:rPr lang="en-US" altLang="en-US" sz="800"/>
              <a:t>  </a:t>
            </a:r>
            <a:endParaRPr lang="en-US" altLang="en-US" sz="17700"/>
          </a:p>
          <a:p>
            <a:endParaRPr lang="en-US" altLang="en-US"/>
          </a:p>
        </p:txBody>
      </p:sp>
      <p:pic>
        <p:nvPicPr>
          <p:cNvPr id="27652" name="Picture 2" descr="http://hyperphysics.phy-astr.gsu.edu/hbase/electronic/ietron/dac7.gif">
            <a:extLst>
              <a:ext uri="{FF2B5EF4-FFF2-40B4-BE49-F238E27FC236}">
                <a16:creationId xmlns:a16="http://schemas.microsoft.com/office/drawing/2014/main" id="{2154832D-1A89-E44D-956E-0F83583A8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9800"/>
            <a:ext cx="7391400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74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B781F58-A07D-E249-8114-742BBC3D5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altLang="en-US"/>
              <a:t>D/A Conversion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ABAFB9D-8ABB-5345-91D7-729B1CDB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447800"/>
            <a:ext cx="7772400" cy="4114800"/>
          </a:xfrm>
        </p:spPr>
        <p:txBody>
          <a:bodyPr/>
          <a:lstStyle/>
          <a:p>
            <a:r>
              <a:rPr lang="en-US" altLang="en-US"/>
              <a:t>D/A works by a relatively straightforward resistor network.</a:t>
            </a:r>
          </a:p>
          <a:p>
            <a:r>
              <a:rPr lang="en-US" altLang="en-US"/>
              <a:t>4 bit nibble represents 16 distinct voltages scaled by VREF</a:t>
            </a:r>
          </a:p>
          <a:p>
            <a:r>
              <a:rPr lang="en-US" altLang="en-US"/>
              <a:t>More bits more distinct voltages</a:t>
            </a:r>
          </a:p>
          <a:p>
            <a:r>
              <a:rPr lang="en-US" altLang="en-US"/>
              <a:t>Conversion instantaneous (i.e speed of light)</a:t>
            </a:r>
          </a:p>
        </p:txBody>
      </p:sp>
    </p:spTree>
    <p:extLst>
      <p:ext uri="{BB962C8B-B14F-4D97-AF65-F5344CB8AC3E}">
        <p14:creationId xmlns:p14="http://schemas.microsoft.com/office/powerpoint/2010/main" val="9489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964E4BD-9AF2-7A48-8652-799FDD2C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altLang="en-US"/>
              <a:t>Simple A/D Conversion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456DC95-A924-6748-B491-DC286E3B6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447800"/>
            <a:ext cx="7772400" cy="4114800"/>
          </a:xfrm>
        </p:spPr>
        <p:txBody>
          <a:bodyPr/>
          <a:lstStyle/>
          <a:p>
            <a:r>
              <a:rPr lang="en-US" altLang="en-US"/>
              <a:t>Uses D/A and successive approximation.</a:t>
            </a:r>
          </a:p>
          <a:p>
            <a:r>
              <a:rPr lang="en-US" altLang="en-US"/>
              <a:t>Counter increases binary number until voltages match</a:t>
            </a:r>
          </a:p>
          <a:p>
            <a:r>
              <a:rPr lang="en-US" altLang="en-US"/>
              <a:t>Once matched, </a:t>
            </a:r>
          </a:p>
          <a:p>
            <a:pPr>
              <a:buFontTx/>
              <a:buNone/>
            </a:pPr>
            <a:r>
              <a:rPr lang="en-US" altLang="en-US"/>
              <a:t>     signal the end of A/D</a:t>
            </a:r>
          </a:p>
        </p:txBody>
      </p:sp>
      <p:pic>
        <p:nvPicPr>
          <p:cNvPr id="29700" name="Picture 2" descr="Successive Approximation ADC Block Diagram">
            <a:hlinkClick r:id="rId2" tooltip="Successive Approximation ADC Block Diagram"/>
            <a:extLst>
              <a:ext uri="{FF2B5EF4-FFF2-40B4-BE49-F238E27FC236}">
                <a16:creationId xmlns:a16="http://schemas.microsoft.com/office/drawing/2014/main" id="{E552E06A-47B4-D346-957A-8E342B23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24200"/>
            <a:ext cx="3903662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4">
            <a:extLst>
              <a:ext uri="{FF2B5EF4-FFF2-40B4-BE49-F238E27FC236}">
                <a16:creationId xmlns:a16="http://schemas.microsoft.com/office/drawing/2014/main" id="{A408FB56-F970-9141-945C-1F1E2505B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334001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More complex schemes are </a:t>
            </a:r>
            <a:r>
              <a:rPr lang="en-US" altLang="en-US" i="1"/>
              <a:t>faster</a:t>
            </a:r>
            <a:r>
              <a:rPr lang="en-US" altLang="en-US"/>
              <a:t> but not that different</a:t>
            </a:r>
          </a:p>
        </p:txBody>
      </p:sp>
    </p:spTree>
    <p:extLst>
      <p:ext uri="{BB962C8B-B14F-4D97-AF65-F5344CB8AC3E}">
        <p14:creationId xmlns:p14="http://schemas.microsoft.com/office/powerpoint/2010/main" val="409040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6D9E5C0-A537-2E4F-BD15-4684D9F6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altLang="en-US"/>
              <a:t>A/D Conversion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93946202-032C-ED40-A0C3-95BCD8BE6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447800"/>
            <a:ext cx="7772400" cy="4114800"/>
          </a:xfrm>
        </p:spPr>
        <p:txBody>
          <a:bodyPr/>
          <a:lstStyle/>
          <a:p>
            <a:r>
              <a:rPr lang="en-US" altLang="en-US"/>
              <a:t>Result is a n-bit binary number representing voltage (percentage of VREF)</a:t>
            </a:r>
          </a:p>
          <a:p>
            <a:r>
              <a:rPr lang="en-US" altLang="en-US"/>
              <a:t>More bits more precision</a:t>
            </a:r>
          </a:p>
          <a:p>
            <a:r>
              <a:rPr lang="en-US" altLang="en-US"/>
              <a:t>8 bits = 256 distinct voltages</a:t>
            </a:r>
          </a:p>
          <a:p>
            <a:r>
              <a:rPr lang="en-US" altLang="en-US"/>
              <a:t>10 bits = 1024 voltages (2 </a:t>
            </a:r>
            <a:r>
              <a:rPr lang="en-US" altLang="en-US" baseline="30000"/>
              <a:t>10</a:t>
            </a:r>
            <a:r>
              <a:rPr lang="en-US" altLang="en-US"/>
              <a:t> )</a:t>
            </a:r>
            <a:endParaRPr lang="en-US" altLang="en-US" baseline="30000"/>
          </a:p>
        </p:txBody>
      </p:sp>
    </p:spTree>
    <p:extLst>
      <p:ext uri="{BB962C8B-B14F-4D97-AF65-F5344CB8AC3E}">
        <p14:creationId xmlns:p14="http://schemas.microsoft.com/office/powerpoint/2010/main" val="142818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4C9551A-912D-3145-BE4C-8B1C4250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D/A Lab Exercise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F2C141-4F46-4A4B-B55B-7C7593E8F10A}"/>
              </a:ext>
            </a:extLst>
          </p:cNvPr>
          <p:cNvSpPr txBox="1">
            <a:spLocks/>
          </p:cNvSpPr>
          <p:nvPr/>
        </p:nvSpPr>
        <p:spPr bwMode="auto">
          <a:xfrm>
            <a:off x="1600200" y="1535988"/>
            <a:ext cx="3505200" cy="432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/>
              <a:t>Build this circuit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/>
              <a:t>Any resistor &gt; 1K will do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/>
              <a:t>Get 13 identical resistors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/>
              <a:t>Wire them up like this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3200" kern="0" dirty="0"/>
          </a:p>
        </p:txBody>
      </p:sp>
      <p:pic>
        <p:nvPicPr>
          <p:cNvPr id="21509" name="Picture 4">
            <a:extLst>
              <a:ext uri="{FF2B5EF4-FFF2-40B4-BE49-F238E27FC236}">
                <a16:creationId xmlns:a16="http://schemas.microsoft.com/office/drawing/2014/main" id="{48518CC2-B012-F94C-BA28-F729D35E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3201"/>
            <a:ext cx="51689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F2746F-48D7-0A4A-A636-67974DCB71B4}"/>
              </a:ext>
            </a:extLst>
          </p:cNvPr>
          <p:cNvCxnSpPr/>
          <p:nvPr/>
        </p:nvCxnSpPr>
        <p:spPr bwMode="auto">
          <a:xfrm>
            <a:off x="6400800" y="3124200"/>
            <a:ext cx="3124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511" name="TextBox 8">
            <a:extLst>
              <a:ext uri="{FF2B5EF4-FFF2-40B4-BE49-F238E27FC236}">
                <a16:creationId xmlns:a16="http://schemas.microsoft.com/office/drawing/2014/main" id="{4367420A-726F-EF4B-92DE-CF604D8A7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2514601"/>
            <a:ext cx="903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Probe</a:t>
            </a:r>
          </a:p>
        </p:txBody>
      </p:sp>
      <p:sp>
        <p:nvSpPr>
          <p:cNvPr id="21512" name="TextBox 9">
            <a:extLst>
              <a:ext uri="{FF2B5EF4-FFF2-40B4-BE49-F238E27FC236}">
                <a16:creationId xmlns:a16="http://schemas.microsoft.com/office/drawing/2014/main" id="{74A6CA2A-C22A-6747-BACA-021F7382C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2682" y="6167437"/>
            <a:ext cx="24416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Output ports D2-5</a:t>
            </a:r>
          </a:p>
        </p:txBody>
      </p:sp>
    </p:spTree>
    <p:extLst>
      <p:ext uri="{BB962C8B-B14F-4D97-AF65-F5344CB8AC3E}">
        <p14:creationId xmlns:p14="http://schemas.microsoft.com/office/powerpoint/2010/main" val="3784575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D639304-F32D-C74E-9D93-8AE7C9CD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Lab Exercise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A35C1A4A-E89C-7845-887B-F114A4D60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Write code which will output 4 bit numbers in succession (0-15) with D2 being the least significant bit, and D5 being most significant bit, connected to your ladder from previous slide</a:t>
            </a:r>
          </a:p>
          <a:p>
            <a:pPr lvl="1"/>
            <a:r>
              <a:rPr lang="en-US" altLang="en-US" dirty="0"/>
              <a:t>Wait 1 second between each increment</a:t>
            </a:r>
          </a:p>
          <a:p>
            <a:pPr lvl="1"/>
            <a:r>
              <a:rPr lang="en-US" altLang="en-US" dirty="0"/>
              <a:t>Read the data on the multimeter</a:t>
            </a:r>
          </a:p>
          <a:p>
            <a:r>
              <a:rPr lang="en-US" altLang="en-US" dirty="0"/>
              <a:t>At the end of today’s lab, you will submit your code (.</a:t>
            </a:r>
            <a:r>
              <a:rPr lang="en-US" altLang="en-US" dirty="0" err="1"/>
              <a:t>cpp</a:t>
            </a:r>
            <a:r>
              <a:rPr lang="en-US" altLang="en-US" dirty="0"/>
              <a:t> file and .bin file on Canvas).  If it works, it’s 10 point</a:t>
            </a:r>
          </a:p>
          <a:p>
            <a:pPr lvl="1"/>
            <a:r>
              <a:rPr lang="en-US" altLang="en-US" dirty="0"/>
              <a:t>+2 points for the fewest lines of code</a:t>
            </a:r>
          </a:p>
          <a:p>
            <a:r>
              <a:rPr lang="en-US" altLang="en-US" dirty="0"/>
              <a:t>In addition, document this lab exercise in your lab notebook, including the printed out .</a:t>
            </a:r>
            <a:r>
              <a:rPr lang="en-US" altLang="en-US" dirty="0" err="1"/>
              <a:t>cpp</a:t>
            </a:r>
            <a:r>
              <a:rPr lang="en-US" altLang="en-US" dirty="0"/>
              <a:t> file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835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92F7-D2F4-4248-BB00-324A110F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the MBED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EB7E-9CC3-9549-87AF-4E1509D1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ide.mbed.com</a:t>
            </a:r>
            <a:r>
              <a:rPr lang="en-US" dirty="0"/>
              <a:t>/compiler</a:t>
            </a:r>
          </a:p>
        </p:txBody>
      </p:sp>
    </p:spTree>
    <p:extLst>
      <p:ext uri="{BB962C8B-B14F-4D97-AF65-F5344CB8AC3E}">
        <p14:creationId xmlns:p14="http://schemas.microsoft.com/office/powerpoint/2010/main" val="385923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2BC7BE-28EB-0146-8E84-224C53E62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47" y="-8017"/>
            <a:ext cx="9619489" cy="67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6C5AD-3549-D343-B68F-82762288E0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34" y="1402917"/>
            <a:ext cx="7993132" cy="358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0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3E2C8F5-B35B-4728-AFAB-5111275C6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EB4E46-374D-4E57-9304-5B8EDFB8E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5F7A6E-E77E-4DA4-89CF-2DE226578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312" y="437928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B92F7-D2F4-4248-BB00-324A110F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98999"/>
            <a:ext cx="10820400" cy="821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 First Program (</a:t>
            </a:r>
            <a:r>
              <a:rPr lang="en-US" sz="44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c++</a:t>
            </a:r>
            <a:r>
              <a:rPr lang="en-US" sz="4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D5FB0-B6EC-1F4D-8CC6-BF572A76D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57" y="640079"/>
            <a:ext cx="10022022" cy="405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5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3B71-31B2-BE4C-A4B5-FDBD7432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4B01-FD0E-E142-82A1-5CE98210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Commenting is required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//one line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/* multi line */</a:t>
            </a:r>
          </a:p>
          <a:p>
            <a:r>
              <a:rPr lang="en-US" dirty="0"/>
              <a:t>Semicolons</a:t>
            </a:r>
          </a:p>
          <a:p>
            <a:pPr lvl="1"/>
            <a:r>
              <a:rPr lang="en-US" dirty="0"/>
              <a:t>Required to end command lines, not required when line ends in open bracket (or parentheses)</a:t>
            </a:r>
          </a:p>
          <a:p>
            <a:r>
              <a:rPr lang="en-US" dirty="0"/>
              <a:t>Wait functions</a:t>
            </a:r>
          </a:p>
          <a:p>
            <a:pPr lvl="1"/>
            <a:r>
              <a:rPr lang="en-US" dirty="0"/>
              <a:t>wait (seconds) [float]</a:t>
            </a:r>
          </a:p>
          <a:p>
            <a:pPr lvl="1"/>
            <a:r>
              <a:rPr lang="en-US" dirty="0" err="1"/>
              <a:t>wait_ms</a:t>
            </a:r>
            <a:r>
              <a:rPr lang="en-US" dirty="0"/>
              <a:t> (milliseconds) [int]</a:t>
            </a:r>
          </a:p>
          <a:p>
            <a:pPr lvl="1"/>
            <a:r>
              <a:rPr lang="en-US" dirty="0" err="1"/>
              <a:t>wait_us</a:t>
            </a:r>
            <a:r>
              <a:rPr lang="en-US" dirty="0"/>
              <a:t> (microseconds) [int]</a:t>
            </a:r>
          </a:p>
        </p:txBody>
      </p:sp>
    </p:spTree>
    <p:extLst>
      <p:ext uri="{BB962C8B-B14F-4D97-AF65-F5344CB8AC3E}">
        <p14:creationId xmlns:p14="http://schemas.microsoft.com/office/powerpoint/2010/main" val="334296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3B71-31B2-BE4C-A4B5-FDBD7432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4B01-FD0E-E142-82A1-5CE98210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#include: pulls library and header files into the program</a:t>
            </a:r>
          </a:p>
          <a:p>
            <a:pPr lvl="1"/>
            <a:r>
              <a:rPr lang="en-US" dirty="0"/>
              <a:t>Much more on this in future</a:t>
            </a:r>
          </a:p>
          <a:p>
            <a:r>
              <a:rPr lang="en-US" dirty="0"/>
              <a:t>Main code often happens in while loop (so that the program continues to repeat)</a:t>
            </a:r>
          </a:p>
          <a:p>
            <a:r>
              <a:rPr lang="en-US" dirty="0"/>
              <a:t>Variables must be declared in preamble before “main”</a:t>
            </a:r>
          </a:p>
          <a:p>
            <a:pPr lvl="1"/>
            <a:r>
              <a:rPr lang="en-US" dirty="0"/>
              <a:t>Type	Name	[optional initial value]</a:t>
            </a:r>
          </a:p>
        </p:txBody>
      </p:sp>
    </p:spTree>
    <p:extLst>
      <p:ext uri="{BB962C8B-B14F-4D97-AF65-F5344CB8AC3E}">
        <p14:creationId xmlns:p14="http://schemas.microsoft.com/office/powerpoint/2010/main" val="422894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92F7-D2F4-4248-BB00-324A110F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EB7E-9CC3-9549-87AF-4E1509D1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mbed</a:t>
            </a:r>
            <a:r>
              <a:rPr lang="en-US" dirty="0"/>
              <a:t> API Digital Outputs</a:t>
            </a:r>
          </a:p>
          <a:p>
            <a:pPr lvl="1"/>
            <a:r>
              <a:rPr lang="en-US" dirty="0" err="1"/>
              <a:t>DigitalOut</a:t>
            </a:r>
            <a:r>
              <a:rPr lang="en-US" dirty="0"/>
              <a:t>: create a digital output object connected to a specific pin</a:t>
            </a:r>
          </a:p>
          <a:p>
            <a:pPr lvl="1"/>
            <a:r>
              <a:rPr lang="en-US" dirty="0"/>
              <a:t>write: set the output to 0 or 1 (0 or 3v3)</a:t>
            </a:r>
          </a:p>
          <a:p>
            <a:pPr lvl="1"/>
            <a:r>
              <a:rPr lang="en-US" dirty="0"/>
              <a:t>read: return the output setting of the object</a:t>
            </a:r>
          </a:p>
          <a:p>
            <a:pPr lvl="1"/>
            <a:r>
              <a:rPr lang="en-US" dirty="0"/>
              <a:t>= is shorthand for ‘write’</a:t>
            </a:r>
          </a:p>
          <a:p>
            <a:pPr lvl="1"/>
            <a:r>
              <a:rPr lang="en-US" dirty="0"/>
              <a:t>int() is shorthand for read</a:t>
            </a:r>
          </a:p>
        </p:txBody>
      </p:sp>
    </p:spTree>
    <p:extLst>
      <p:ext uri="{BB962C8B-B14F-4D97-AF65-F5344CB8AC3E}">
        <p14:creationId xmlns:p14="http://schemas.microsoft.com/office/powerpoint/2010/main" val="346527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92F7-D2F4-4248-BB00-324A110F0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98999"/>
            <a:ext cx="10820400" cy="8212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Digital Output and Loop PRACTICE</a:t>
            </a:r>
            <a:endParaRPr lang="en-US" sz="44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A79A71-40CE-CB44-BE11-241B843D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en-US" dirty="0"/>
              <a:t>Connect an LED to pin D2</a:t>
            </a:r>
          </a:p>
        </p:txBody>
      </p:sp>
    </p:spTree>
    <p:extLst>
      <p:ext uri="{BB962C8B-B14F-4D97-AF65-F5344CB8AC3E}">
        <p14:creationId xmlns:p14="http://schemas.microsoft.com/office/powerpoint/2010/main" val="16617191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583</Words>
  <Application>Microsoft Macintosh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Times New Roman</vt:lpstr>
      <vt:lpstr>Vapor Trail</vt:lpstr>
      <vt:lpstr>ENGR 4020</vt:lpstr>
      <vt:lpstr>Getting Started with the MBED</vt:lpstr>
      <vt:lpstr>PowerPoint Presentation</vt:lpstr>
      <vt:lpstr>PowerPoint Presentation</vt:lpstr>
      <vt:lpstr>My First Program (c++)</vt:lpstr>
      <vt:lpstr>Programming Tips</vt:lpstr>
      <vt:lpstr>Programming Tips</vt:lpstr>
      <vt:lpstr>Digital Outputs</vt:lpstr>
      <vt:lpstr>Digital Output and Loop PRACTICE</vt:lpstr>
      <vt:lpstr>Easy D/A conversion </vt:lpstr>
      <vt:lpstr>Digital Range</vt:lpstr>
      <vt:lpstr>Possible Representations</vt:lpstr>
      <vt:lpstr>Easy D/A conversion </vt:lpstr>
      <vt:lpstr>Easy conversion </vt:lpstr>
      <vt:lpstr>D/A Conversion</vt:lpstr>
      <vt:lpstr>Simple A/D Conversion</vt:lpstr>
      <vt:lpstr>A/D Conversion</vt:lpstr>
      <vt:lpstr>D/A Lab Exercise</vt:lpstr>
      <vt:lpstr>Lab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4020</dc:title>
  <dc:creator>Benjamin McPheron</dc:creator>
  <cp:lastModifiedBy>Benjamin McPheron</cp:lastModifiedBy>
  <cp:revision>7</cp:revision>
  <dcterms:created xsi:type="dcterms:W3CDTF">2019-10-31T15:13:22Z</dcterms:created>
  <dcterms:modified xsi:type="dcterms:W3CDTF">2019-11-04T19:17:26Z</dcterms:modified>
</cp:coreProperties>
</file>