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30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11929A-0F42-164E-B712-7F165A1D3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A5EC1-32A4-B54B-AC2A-46C35E47A0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93A30-BE79-594F-828B-45F503FEB231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FD2FE-74CC-3C48-880B-767943EC6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A6BAB-DC6B-704B-BD61-3F28418BC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60C7-F905-2845-8395-A0659E56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7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9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322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90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5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91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2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6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9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6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8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EDB1-8596-9747-AA03-133E7AB35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414B0-0EA5-2E47-8D2A-51D53740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ENGR 4020 Lecture 17</a:t>
            </a:r>
          </a:p>
        </p:txBody>
      </p:sp>
    </p:spTree>
    <p:extLst>
      <p:ext uri="{BB962C8B-B14F-4D97-AF65-F5344CB8AC3E}">
        <p14:creationId xmlns:p14="http://schemas.microsoft.com/office/powerpoint/2010/main" val="203222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FA500-1961-B041-A60B-AB6E794A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10" y="737826"/>
            <a:ext cx="7729380" cy="59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7D0F54-BD72-154D-81B8-59EA4712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10" y="673732"/>
            <a:ext cx="7639478" cy="54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66FD8-E968-444F-91C4-315A40B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10" y="673732"/>
            <a:ext cx="7639478" cy="59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D339F-0E15-A545-9407-EF2DA228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10" y="673732"/>
            <a:ext cx="7639478" cy="60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5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5CC30-9A30-9143-BAC6-98BAEF1A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10" y="673732"/>
            <a:ext cx="7639478" cy="60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334DE-F8C5-DF4B-B573-0B4534C5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09" y="673731"/>
            <a:ext cx="7052175" cy="59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8775D-501C-E44E-AC95-0D1CED54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41" y="1018130"/>
            <a:ext cx="8290517" cy="52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463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{D8B2969D-0CD6-CB48-8730-3E0ADC4C43EE}tf10001079</Template>
  <TotalTime>64</TotalTime>
  <Words>6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DC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Commutation in a 4 pole DC machine</dc:title>
  <dc:creator>Benjamin McPheron</dc:creator>
  <cp:lastModifiedBy>Benjamin McPheron</cp:lastModifiedBy>
  <cp:revision>2</cp:revision>
  <cp:lastPrinted>2019-02-27T13:40:54Z</cp:lastPrinted>
  <dcterms:created xsi:type="dcterms:W3CDTF">2019-02-27T13:33:59Z</dcterms:created>
  <dcterms:modified xsi:type="dcterms:W3CDTF">2020-01-02T15:43:03Z</dcterms:modified>
</cp:coreProperties>
</file>