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sldIdLst>
    <p:sldId id="287" r:id="rId2"/>
    <p:sldId id="288" r:id="rId3"/>
    <p:sldId id="289" r:id="rId4"/>
    <p:sldId id="290" r:id="rId5"/>
    <p:sldId id="292" r:id="rId6"/>
    <p:sldId id="293" r:id="rId7"/>
    <p:sldId id="291" r:id="rId8"/>
    <p:sldId id="294" r:id="rId9"/>
    <p:sldId id="305" r:id="rId10"/>
    <p:sldId id="306" r:id="rId11"/>
    <p:sldId id="297" r:id="rId12"/>
    <p:sldId id="308" r:id="rId13"/>
    <p:sldId id="307" r:id="rId14"/>
    <p:sldId id="301" r:id="rId15"/>
    <p:sldId id="302" r:id="rId16"/>
    <p:sldId id="303" r:id="rId17"/>
    <p:sldId id="280" r:id="rId18"/>
    <p:sldId id="304" r:id="rId19"/>
  </p:sldIdLst>
  <p:sldSz cx="9144000" cy="6858000" type="screen4x3"/>
  <p:notesSz cx="6985000" cy="9271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0884"/>
  </p:normalViewPr>
  <p:slideViewPr>
    <p:cSldViewPr>
      <p:cViewPr varScale="1">
        <p:scale>
          <a:sx n="111" d="100"/>
          <a:sy n="111" d="100"/>
        </p:scale>
        <p:origin x="112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58A4C-0226-442E-9F31-6CBB0262B08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1FA49-4E6A-4ECC-ADA8-F72A3812785E}">
      <dgm:prSet phldrT="[Text]"/>
      <dgm:spPr/>
      <dgm:t>
        <a:bodyPr/>
        <a:lstStyle/>
        <a:p>
          <a:r>
            <a:rPr lang="en-US" dirty="0"/>
            <a:t>Mechanism</a:t>
          </a:r>
        </a:p>
      </dgm:t>
    </dgm:pt>
    <dgm:pt modelId="{8F6825D9-F74A-455F-AC92-A6300FAA75D2}" type="parTrans" cxnId="{7F8BAF7C-52E2-47D2-8D2F-773689D0AF75}">
      <dgm:prSet/>
      <dgm:spPr/>
      <dgm:t>
        <a:bodyPr/>
        <a:lstStyle/>
        <a:p>
          <a:endParaRPr lang="en-US"/>
        </a:p>
      </dgm:t>
    </dgm:pt>
    <dgm:pt modelId="{F8E3D41B-BCDA-41A8-BACE-6A43049F4710}" type="sibTrans" cxnId="{7F8BAF7C-52E2-47D2-8D2F-773689D0AF75}">
      <dgm:prSet/>
      <dgm:spPr/>
      <dgm:t>
        <a:bodyPr/>
        <a:lstStyle/>
        <a:p>
          <a:endParaRPr lang="en-US"/>
        </a:p>
      </dgm:t>
    </dgm:pt>
    <dgm:pt modelId="{34942BDB-5825-4D13-9475-3760A629ECA5}">
      <dgm:prSet phldrT="[Text]"/>
      <dgm:spPr/>
      <dgm:t>
        <a:bodyPr/>
        <a:lstStyle/>
        <a:p>
          <a:r>
            <a:rPr lang="en-US" dirty="0"/>
            <a:t>Sensor</a:t>
          </a:r>
        </a:p>
      </dgm:t>
    </dgm:pt>
    <dgm:pt modelId="{9D26D5BE-BA79-4BAB-BFBD-9D1799FF5A57}" type="parTrans" cxnId="{0B0FA095-04E4-450C-A4ED-3DC8E6FADB5E}">
      <dgm:prSet/>
      <dgm:spPr/>
      <dgm:t>
        <a:bodyPr/>
        <a:lstStyle/>
        <a:p>
          <a:endParaRPr lang="en-US"/>
        </a:p>
      </dgm:t>
    </dgm:pt>
    <dgm:pt modelId="{37889983-AD18-4C75-9FBF-BBAC2E3C30E8}" type="sibTrans" cxnId="{0B0FA095-04E4-450C-A4ED-3DC8E6FADB5E}">
      <dgm:prSet/>
      <dgm:spPr/>
      <dgm:t>
        <a:bodyPr/>
        <a:lstStyle/>
        <a:p>
          <a:endParaRPr lang="en-US"/>
        </a:p>
      </dgm:t>
    </dgm:pt>
    <dgm:pt modelId="{C4444AD0-5A15-4024-99C2-4D537921B854}">
      <dgm:prSet phldrT="[Text]"/>
      <dgm:spPr/>
      <dgm:t>
        <a:bodyPr/>
        <a:lstStyle/>
        <a:p>
          <a:r>
            <a:rPr lang="en-US" dirty="0"/>
            <a:t>Electronic Device</a:t>
          </a:r>
        </a:p>
      </dgm:t>
    </dgm:pt>
    <dgm:pt modelId="{E379B681-33FA-441E-ADAD-57CBD614634B}" type="parTrans" cxnId="{33D1CF7C-3D36-4FDA-8B8B-335C39F8B1BE}">
      <dgm:prSet/>
      <dgm:spPr/>
      <dgm:t>
        <a:bodyPr/>
        <a:lstStyle/>
        <a:p>
          <a:endParaRPr lang="en-US"/>
        </a:p>
      </dgm:t>
    </dgm:pt>
    <dgm:pt modelId="{F7733364-D769-48F3-BE66-EF89DF0656B1}" type="sibTrans" cxnId="{33D1CF7C-3D36-4FDA-8B8B-335C39F8B1BE}">
      <dgm:prSet/>
      <dgm:spPr/>
      <dgm:t>
        <a:bodyPr/>
        <a:lstStyle/>
        <a:p>
          <a:endParaRPr lang="en-US"/>
        </a:p>
      </dgm:t>
    </dgm:pt>
    <dgm:pt modelId="{0DC9BA3F-4C2E-4111-B591-FA2D45C89DFF}">
      <dgm:prSet phldrT="[Text]"/>
      <dgm:spPr/>
      <dgm:t>
        <a:bodyPr/>
        <a:lstStyle/>
        <a:p>
          <a:r>
            <a:rPr lang="en-US" dirty="0"/>
            <a:t>Actuator</a:t>
          </a:r>
        </a:p>
      </dgm:t>
    </dgm:pt>
    <dgm:pt modelId="{E62B1C76-11D4-4333-ACB8-868DAFF07374}" type="parTrans" cxnId="{FF6E7248-1F53-45AB-A786-CFE6F2956D26}">
      <dgm:prSet/>
      <dgm:spPr/>
      <dgm:t>
        <a:bodyPr/>
        <a:lstStyle/>
        <a:p>
          <a:endParaRPr lang="en-US"/>
        </a:p>
      </dgm:t>
    </dgm:pt>
    <dgm:pt modelId="{B15F3A19-08E5-4645-BF26-38E82DDBC743}" type="sibTrans" cxnId="{FF6E7248-1F53-45AB-A786-CFE6F2956D26}">
      <dgm:prSet/>
      <dgm:spPr/>
      <dgm:t>
        <a:bodyPr/>
        <a:lstStyle/>
        <a:p>
          <a:endParaRPr lang="en-US"/>
        </a:p>
      </dgm:t>
    </dgm:pt>
    <dgm:pt modelId="{2EEDCC6E-CFD4-4EED-BD64-E95E2DEBBDD8}" type="pres">
      <dgm:prSet presAssocID="{E4958A4C-0226-442E-9F31-6CBB0262B083}" presName="cycle" presStyleCnt="0">
        <dgm:presLayoutVars>
          <dgm:dir/>
          <dgm:resizeHandles val="exact"/>
        </dgm:presLayoutVars>
      </dgm:prSet>
      <dgm:spPr/>
    </dgm:pt>
    <dgm:pt modelId="{2B28BF5F-67AE-4A70-B8C8-F1B24DE50EC7}" type="pres">
      <dgm:prSet presAssocID="{34E1FA49-4E6A-4ECC-ADA8-F72A3812785E}" presName="node" presStyleLbl="node1" presStyleIdx="0" presStyleCnt="4">
        <dgm:presLayoutVars>
          <dgm:bulletEnabled val="1"/>
        </dgm:presLayoutVars>
      </dgm:prSet>
      <dgm:spPr/>
    </dgm:pt>
    <dgm:pt modelId="{10939B30-94D6-4F4F-899D-CF6661BE0FE5}" type="pres">
      <dgm:prSet presAssocID="{34E1FA49-4E6A-4ECC-ADA8-F72A3812785E}" presName="spNode" presStyleCnt="0"/>
      <dgm:spPr/>
    </dgm:pt>
    <dgm:pt modelId="{B1AED393-18AD-4D84-A1B2-D5AE98F90922}" type="pres">
      <dgm:prSet presAssocID="{F8E3D41B-BCDA-41A8-BACE-6A43049F4710}" presName="sibTrans" presStyleLbl="sibTrans1D1" presStyleIdx="0" presStyleCnt="4"/>
      <dgm:spPr/>
    </dgm:pt>
    <dgm:pt modelId="{94F8AB45-5FED-49AA-A9A8-3854B16C47D0}" type="pres">
      <dgm:prSet presAssocID="{34942BDB-5825-4D13-9475-3760A629ECA5}" presName="node" presStyleLbl="node1" presStyleIdx="1" presStyleCnt="4">
        <dgm:presLayoutVars>
          <dgm:bulletEnabled val="1"/>
        </dgm:presLayoutVars>
      </dgm:prSet>
      <dgm:spPr/>
    </dgm:pt>
    <dgm:pt modelId="{4C5A1DB8-E9FA-48C7-BD40-F58790BEF026}" type="pres">
      <dgm:prSet presAssocID="{34942BDB-5825-4D13-9475-3760A629ECA5}" presName="spNode" presStyleCnt="0"/>
      <dgm:spPr/>
    </dgm:pt>
    <dgm:pt modelId="{48945E27-25E8-4FB8-BD71-B8D2C0C194C8}" type="pres">
      <dgm:prSet presAssocID="{37889983-AD18-4C75-9FBF-BBAC2E3C30E8}" presName="sibTrans" presStyleLbl="sibTrans1D1" presStyleIdx="1" presStyleCnt="4"/>
      <dgm:spPr/>
    </dgm:pt>
    <dgm:pt modelId="{02BBCF38-BF18-43EA-8722-F638EA6EA035}" type="pres">
      <dgm:prSet presAssocID="{C4444AD0-5A15-4024-99C2-4D537921B854}" presName="node" presStyleLbl="node1" presStyleIdx="2" presStyleCnt="4">
        <dgm:presLayoutVars>
          <dgm:bulletEnabled val="1"/>
        </dgm:presLayoutVars>
      </dgm:prSet>
      <dgm:spPr/>
    </dgm:pt>
    <dgm:pt modelId="{F3FBAAB7-A2A7-4FD3-8CFD-3F36BADDBABB}" type="pres">
      <dgm:prSet presAssocID="{C4444AD0-5A15-4024-99C2-4D537921B854}" presName="spNode" presStyleCnt="0"/>
      <dgm:spPr/>
    </dgm:pt>
    <dgm:pt modelId="{C96F9B40-0342-4513-A631-87B8B82614EB}" type="pres">
      <dgm:prSet presAssocID="{F7733364-D769-48F3-BE66-EF89DF0656B1}" presName="sibTrans" presStyleLbl="sibTrans1D1" presStyleIdx="2" presStyleCnt="4"/>
      <dgm:spPr/>
    </dgm:pt>
    <dgm:pt modelId="{E782BB17-167B-41B5-859C-79A60821785D}" type="pres">
      <dgm:prSet presAssocID="{0DC9BA3F-4C2E-4111-B591-FA2D45C89DFF}" presName="node" presStyleLbl="node1" presStyleIdx="3" presStyleCnt="4">
        <dgm:presLayoutVars>
          <dgm:bulletEnabled val="1"/>
        </dgm:presLayoutVars>
      </dgm:prSet>
      <dgm:spPr/>
    </dgm:pt>
    <dgm:pt modelId="{5EA82359-8893-4674-83A2-ADDAD5CE6023}" type="pres">
      <dgm:prSet presAssocID="{0DC9BA3F-4C2E-4111-B591-FA2D45C89DFF}" presName="spNode" presStyleCnt="0"/>
      <dgm:spPr/>
    </dgm:pt>
    <dgm:pt modelId="{2DD4770F-C555-47D2-9B9A-A65CAA50A24D}" type="pres">
      <dgm:prSet presAssocID="{B15F3A19-08E5-4645-BF26-38E82DDBC743}" presName="sibTrans" presStyleLbl="sibTrans1D1" presStyleIdx="3" presStyleCnt="4"/>
      <dgm:spPr/>
    </dgm:pt>
  </dgm:ptLst>
  <dgm:cxnLst>
    <dgm:cxn modelId="{D22E2806-6954-4C7D-B7C5-FF1857BB6E83}" type="presOf" srcId="{C4444AD0-5A15-4024-99C2-4D537921B854}" destId="{02BBCF38-BF18-43EA-8722-F638EA6EA035}" srcOrd="0" destOrd="0" presId="urn:microsoft.com/office/officeart/2005/8/layout/cycle5"/>
    <dgm:cxn modelId="{6322D307-C8A6-4E84-B2F3-8DDD98AB6FA8}" type="presOf" srcId="{34942BDB-5825-4D13-9475-3760A629ECA5}" destId="{94F8AB45-5FED-49AA-A9A8-3854B16C47D0}" srcOrd="0" destOrd="0" presId="urn:microsoft.com/office/officeart/2005/8/layout/cycle5"/>
    <dgm:cxn modelId="{CF4B0744-96A7-42F3-AE4D-C19EBB4F2759}" type="presOf" srcId="{0DC9BA3F-4C2E-4111-B591-FA2D45C89DFF}" destId="{E782BB17-167B-41B5-859C-79A60821785D}" srcOrd="0" destOrd="0" presId="urn:microsoft.com/office/officeart/2005/8/layout/cycle5"/>
    <dgm:cxn modelId="{FF6E7248-1F53-45AB-A786-CFE6F2956D26}" srcId="{E4958A4C-0226-442E-9F31-6CBB0262B083}" destId="{0DC9BA3F-4C2E-4111-B591-FA2D45C89DFF}" srcOrd="3" destOrd="0" parTransId="{E62B1C76-11D4-4333-ACB8-868DAFF07374}" sibTransId="{B15F3A19-08E5-4645-BF26-38E82DDBC743}"/>
    <dgm:cxn modelId="{D43F8157-97AD-480B-94B1-560359299283}" type="presOf" srcId="{F7733364-D769-48F3-BE66-EF89DF0656B1}" destId="{C96F9B40-0342-4513-A631-87B8B82614EB}" srcOrd="0" destOrd="0" presId="urn:microsoft.com/office/officeart/2005/8/layout/cycle5"/>
    <dgm:cxn modelId="{7F8BAF7C-52E2-47D2-8D2F-773689D0AF75}" srcId="{E4958A4C-0226-442E-9F31-6CBB0262B083}" destId="{34E1FA49-4E6A-4ECC-ADA8-F72A3812785E}" srcOrd="0" destOrd="0" parTransId="{8F6825D9-F74A-455F-AC92-A6300FAA75D2}" sibTransId="{F8E3D41B-BCDA-41A8-BACE-6A43049F4710}"/>
    <dgm:cxn modelId="{33D1CF7C-3D36-4FDA-8B8B-335C39F8B1BE}" srcId="{E4958A4C-0226-442E-9F31-6CBB0262B083}" destId="{C4444AD0-5A15-4024-99C2-4D537921B854}" srcOrd="2" destOrd="0" parTransId="{E379B681-33FA-441E-ADAD-57CBD614634B}" sibTransId="{F7733364-D769-48F3-BE66-EF89DF0656B1}"/>
    <dgm:cxn modelId="{0B0FA095-04E4-450C-A4ED-3DC8E6FADB5E}" srcId="{E4958A4C-0226-442E-9F31-6CBB0262B083}" destId="{34942BDB-5825-4D13-9475-3760A629ECA5}" srcOrd="1" destOrd="0" parTransId="{9D26D5BE-BA79-4BAB-BFBD-9D1799FF5A57}" sibTransId="{37889983-AD18-4C75-9FBF-BBAC2E3C30E8}"/>
    <dgm:cxn modelId="{00B6F0B6-4175-486D-B721-29E79630DDA2}" type="presOf" srcId="{34E1FA49-4E6A-4ECC-ADA8-F72A3812785E}" destId="{2B28BF5F-67AE-4A70-B8C8-F1B24DE50EC7}" srcOrd="0" destOrd="0" presId="urn:microsoft.com/office/officeart/2005/8/layout/cycle5"/>
    <dgm:cxn modelId="{48AFE0C0-F385-4EF9-ADFE-F366F8C0E5BF}" type="presOf" srcId="{F8E3D41B-BCDA-41A8-BACE-6A43049F4710}" destId="{B1AED393-18AD-4D84-A1B2-D5AE98F90922}" srcOrd="0" destOrd="0" presId="urn:microsoft.com/office/officeart/2005/8/layout/cycle5"/>
    <dgm:cxn modelId="{EDF205CE-E7BD-4E52-A60E-A17FBD1713BB}" type="presOf" srcId="{E4958A4C-0226-442E-9F31-6CBB0262B083}" destId="{2EEDCC6E-CFD4-4EED-BD64-E95E2DEBBDD8}" srcOrd="0" destOrd="0" presId="urn:microsoft.com/office/officeart/2005/8/layout/cycle5"/>
    <dgm:cxn modelId="{FB2513D8-3FF5-420E-9CBE-0440C26A4E81}" type="presOf" srcId="{B15F3A19-08E5-4645-BF26-38E82DDBC743}" destId="{2DD4770F-C555-47D2-9B9A-A65CAA50A24D}" srcOrd="0" destOrd="0" presId="urn:microsoft.com/office/officeart/2005/8/layout/cycle5"/>
    <dgm:cxn modelId="{AADFD4F6-9ED8-41C5-B23D-1525CBDF0480}" type="presOf" srcId="{37889983-AD18-4C75-9FBF-BBAC2E3C30E8}" destId="{48945E27-25E8-4FB8-BD71-B8D2C0C194C8}" srcOrd="0" destOrd="0" presId="urn:microsoft.com/office/officeart/2005/8/layout/cycle5"/>
    <dgm:cxn modelId="{065C7A5D-72AD-4DB4-8957-48125312E274}" type="presParOf" srcId="{2EEDCC6E-CFD4-4EED-BD64-E95E2DEBBDD8}" destId="{2B28BF5F-67AE-4A70-B8C8-F1B24DE50EC7}" srcOrd="0" destOrd="0" presId="urn:microsoft.com/office/officeart/2005/8/layout/cycle5"/>
    <dgm:cxn modelId="{1BD7B8F9-0987-4CEC-9B9E-E6DCA0A0B393}" type="presParOf" srcId="{2EEDCC6E-CFD4-4EED-BD64-E95E2DEBBDD8}" destId="{10939B30-94D6-4F4F-899D-CF6661BE0FE5}" srcOrd="1" destOrd="0" presId="urn:microsoft.com/office/officeart/2005/8/layout/cycle5"/>
    <dgm:cxn modelId="{1E7E7B84-471A-4010-95BA-D36F5892F2FA}" type="presParOf" srcId="{2EEDCC6E-CFD4-4EED-BD64-E95E2DEBBDD8}" destId="{B1AED393-18AD-4D84-A1B2-D5AE98F90922}" srcOrd="2" destOrd="0" presId="urn:microsoft.com/office/officeart/2005/8/layout/cycle5"/>
    <dgm:cxn modelId="{64899926-BB49-4C31-8680-A83D391BA597}" type="presParOf" srcId="{2EEDCC6E-CFD4-4EED-BD64-E95E2DEBBDD8}" destId="{94F8AB45-5FED-49AA-A9A8-3854B16C47D0}" srcOrd="3" destOrd="0" presId="urn:microsoft.com/office/officeart/2005/8/layout/cycle5"/>
    <dgm:cxn modelId="{42967470-53F6-48C4-90E2-044DF972EC0A}" type="presParOf" srcId="{2EEDCC6E-CFD4-4EED-BD64-E95E2DEBBDD8}" destId="{4C5A1DB8-E9FA-48C7-BD40-F58790BEF026}" srcOrd="4" destOrd="0" presId="urn:microsoft.com/office/officeart/2005/8/layout/cycle5"/>
    <dgm:cxn modelId="{7F060E58-03C6-4A4B-A787-A88A8BF9DDBC}" type="presParOf" srcId="{2EEDCC6E-CFD4-4EED-BD64-E95E2DEBBDD8}" destId="{48945E27-25E8-4FB8-BD71-B8D2C0C194C8}" srcOrd="5" destOrd="0" presId="urn:microsoft.com/office/officeart/2005/8/layout/cycle5"/>
    <dgm:cxn modelId="{B7858E3D-43AB-4D78-90D6-22647BCAC9D4}" type="presParOf" srcId="{2EEDCC6E-CFD4-4EED-BD64-E95E2DEBBDD8}" destId="{02BBCF38-BF18-43EA-8722-F638EA6EA035}" srcOrd="6" destOrd="0" presId="urn:microsoft.com/office/officeart/2005/8/layout/cycle5"/>
    <dgm:cxn modelId="{BC5A4961-59FE-47A5-987C-0138F9330547}" type="presParOf" srcId="{2EEDCC6E-CFD4-4EED-BD64-E95E2DEBBDD8}" destId="{F3FBAAB7-A2A7-4FD3-8CFD-3F36BADDBABB}" srcOrd="7" destOrd="0" presId="urn:microsoft.com/office/officeart/2005/8/layout/cycle5"/>
    <dgm:cxn modelId="{C4AE20C7-0941-4A8D-AF7B-F3B298AF151D}" type="presParOf" srcId="{2EEDCC6E-CFD4-4EED-BD64-E95E2DEBBDD8}" destId="{C96F9B40-0342-4513-A631-87B8B82614EB}" srcOrd="8" destOrd="0" presId="urn:microsoft.com/office/officeart/2005/8/layout/cycle5"/>
    <dgm:cxn modelId="{620E87FB-DD67-49A8-BE3F-F3E799AAB1F0}" type="presParOf" srcId="{2EEDCC6E-CFD4-4EED-BD64-E95E2DEBBDD8}" destId="{E782BB17-167B-41B5-859C-79A60821785D}" srcOrd="9" destOrd="0" presId="urn:microsoft.com/office/officeart/2005/8/layout/cycle5"/>
    <dgm:cxn modelId="{1972E638-1485-4459-902A-9C144BA1C825}" type="presParOf" srcId="{2EEDCC6E-CFD4-4EED-BD64-E95E2DEBBDD8}" destId="{5EA82359-8893-4674-83A2-ADDAD5CE6023}" srcOrd="10" destOrd="0" presId="urn:microsoft.com/office/officeart/2005/8/layout/cycle5"/>
    <dgm:cxn modelId="{BF624ECE-5919-4649-873E-C9F900AD890C}" type="presParOf" srcId="{2EEDCC6E-CFD4-4EED-BD64-E95E2DEBBDD8}" destId="{2DD4770F-C555-47D2-9B9A-A65CAA50A24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58A4C-0226-442E-9F31-6CBB0262B08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1FA49-4E6A-4ECC-ADA8-F72A3812785E}">
      <dgm:prSet phldrT="[Text]"/>
      <dgm:spPr/>
      <dgm:t>
        <a:bodyPr/>
        <a:lstStyle/>
        <a:p>
          <a:r>
            <a:rPr lang="en-US" dirty="0"/>
            <a:t>Mechanism</a:t>
          </a:r>
        </a:p>
      </dgm:t>
    </dgm:pt>
    <dgm:pt modelId="{8F6825D9-F74A-455F-AC92-A6300FAA75D2}" type="parTrans" cxnId="{7F8BAF7C-52E2-47D2-8D2F-773689D0AF75}">
      <dgm:prSet/>
      <dgm:spPr/>
      <dgm:t>
        <a:bodyPr/>
        <a:lstStyle/>
        <a:p>
          <a:endParaRPr lang="en-US"/>
        </a:p>
      </dgm:t>
    </dgm:pt>
    <dgm:pt modelId="{F8E3D41B-BCDA-41A8-BACE-6A43049F4710}" type="sibTrans" cxnId="{7F8BAF7C-52E2-47D2-8D2F-773689D0AF75}">
      <dgm:prSet/>
      <dgm:spPr/>
      <dgm:t>
        <a:bodyPr/>
        <a:lstStyle/>
        <a:p>
          <a:endParaRPr lang="en-US"/>
        </a:p>
      </dgm:t>
    </dgm:pt>
    <dgm:pt modelId="{34942BDB-5825-4D13-9475-3760A629ECA5}">
      <dgm:prSet phldrT="[Text]"/>
      <dgm:spPr/>
      <dgm:t>
        <a:bodyPr/>
        <a:lstStyle/>
        <a:p>
          <a:r>
            <a:rPr lang="en-US" dirty="0"/>
            <a:t>Sensor</a:t>
          </a:r>
        </a:p>
      </dgm:t>
    </dgm:pt>
    <dgm:pt modelId="{9D26D5BE-BA79-4BAB-BFBD-9D1799FF5A57}" type="parTrans" cxnId="{0B0FA095-04E4-450C-A4ED-3DC8E6FADB5E}">
      <dgm:prSet/>
      <dgm:spPr/>
      <dgm:t>
        <a:bodyPr/>
        <a:lstStyle/>
        <a:p>
          <a:endParaRPr lang="en-US"/>
        </a:p>
      </dgm:t>
    </dgm:pt>
    <dgm:pt modelId="{37889983-AD18-4C75-9FBF-BBAC2E3C30E8}" type="sibTrans" cxnId="{0B0FA095-04E4-450C-A4ED-3DC8E6FADB5E}">
      <dgm:prSet/>
      <dgm:spPr/>
      <dgm:t>
        <a:bodyPr/>
        <a:lstStyle/>
        <a:p>
          <a:endParaRPr lang="en-US"/>
        </a:p>
      </dgm:t>
    </dgm:pt>
    <dgm:pt modelId="{C4444AD0-5A15-4024-99C2-4D537921B854}">
      <dgm:prSet phldrT="[Text]"/>
      <dgm:spPr/>
      <dgm:t>
        <a:bodyPr/>
        <a:lstStyle/>
        <a:p>
          <a:r>
            <a:rPr lang="en-US" dirty="0"/>
            <a:t>Electronic Device</a:t>
          </a:r>
        </a:p>
      </dgm:t>
    </dgm:pt>
    <dgm:pt modelId="{E379B681-33FA-441E-ADAD-57CBD614634B}" type="parTrans" cxnId="{33D1CF7C-3D36-4FDA-8B8B-335C39F8B1BE}">
      <dgm:prSet/>
      <dgm:spPr/>
      <dgm:t>
        <a:bodyPr/>
        <a:lstStyle/>
        <a:p>
          <a:endParaRPr lang="en-US"/>
        </a:p>
      </dgm:t>
    </dgm:pt>
    <dgm:pt modelId="{F7733364-D769-48F3-BE66-EF89DF0656B1}" type="sibTrans" cxnId="{33D1CF7C-3D36-4FDA-8B8B-335C39F8B1BE}">
      <dgm:prSet/>
      <dgm:spPr/>
      <dgm:t>
        <a:bodyPr/>
        <a:lstStyle/>
        <a:p>
          <a:endParaRPr lang="en-US"/>
        </a:p>
      </dgm:t>
    </dgm:pt>
    <dgm:pt modelId="{0DC9BA3F-4C2E-4111-B591-FA2D45C89DFF}">
      <dgm:prSet phldrT="[Text]"/>
      <dgm:spPr/>
      <dgm:t>
        <a:bodyPr/>
        <a:lstStyle/>
        <a:p>
          <a:r>
            <a:rPr lang="en-US" dirty="0"/>
            <a:t>Actuator</a:t>
          </a:r>
        </a:p>
      </dgm:t>
    </dgm:pt>
    <dgm:pt modelId="{E62B1C76-11D4-4333-ACB8-868DAFF07374}" type="parTrans" cxnId="{FF6E7248-1F53-45AB-A786-CFE6F2956D26}">
      <dgm:prSet/>
      <dgm:spPr/>
      <dgm:t>
        <a:bodyPr/>
        <a:lstStyle/>
        <a:p>
          <a:endParaRPr lang="en-US"/>
        </a:p>
      </dgm:t>
    </dgm:pt>
    <dgm:pt modelId="{B15F3A19-08E5-4645-BF26-38E82DDBC743}" type="sibTrans" cxnId="{FF6E7248-1F53-45AB-A786-CFE6F2956D26}">
      <dgm:prSet/>
      <dgm:spPr/>
      <dgm:t>
        <a:bodyPr/>
        <a:lstStyle/>
        <a:p>
          <a:endParaRPr lang="en-US"/>
        </a:p>
      </dgm:t>
    </dgm:pt>
    <dgm:pt modelId="{2EEDCC6E-CFD4-4EED-BD64-E95E2DEBBDD8}" type="pres">
      <dgm:prSet presAssocID="{E4958A4C-0226-442E-9F31-6CBB0262B083}" presName="cycle" presStyleCnt="0">
        <dgm:presLayoutVars>
          <dgm:dir/>
          <dgm:resizeHandles val="exact"/>
        </dgm:presLayoutVars>
      </dgm:prSet>
      <dgm:spPr/>
    </dgm:pt>
    <dgm:pt modelId="{2B28BF5F-67AE-4A70-B8C8-F1B24DE50EC7}" type="pres">
      <dgm:prSet presAssocID="{34E1FA49-4E6A-4ECC-ADA8-F72A3812785E}" presName="node" presStyleLbl="node1" presStyleIdx="0" presStyleCnt="4">
        <dgm:presLayoutVars>
          <dgm:bulletEnabled val="1"/>
        </dgm:presLayoutVars>
      </dgm:prSet>
      <dgm:spPr/>
    </dgm:pt>
    <dgm:pt modelId="{10939B30-94D6-4F4F-899D-CF6661BE0FE5}" type="pres">
      <dgm:prSet presAssocID="{34E1FA49-4E6A-4ECC-ADA8-F72A3812785E}" presName="spNode" presStyleCnt="0"/>
      <dgm:spPr/>
    </dgm:pt>
    <dgm:pt modelId="{B1AED393-18AD-4D84-A1B2-D5AE98F90922}" type="pres">
      <dgm:prSet presAssocID="{F8E3D41B-BCDA-41A8-BACE-6A43049F4710}" presName="sibTrans" presStyleLbl="sibTrans1D1" presStyleIdx="0" presStyleCnt="4"/>
      <dgm:spPr/>
    </dgm:pt>
    <dgm:pt modelId="{94F8AB45-5FED-49AA-A9A8-3854B16C47D0}" type="pres">
      <dgm:prSet presAssocID="{34942BDB-5825-4D13-9475-3760A629ECA5}" presName="node" presStyleLbl="node1" presStyleIdx="1" presStyleCnt="4">
        <dgm:presLayoutVars>
          <dgm:bulletEnabled val="1"/>
        </dgm:presLayoutVars>
      </dgm:prSet>
      <dgm:spPr/>
    </dgm:pt>
    <dgm:pt modelId="{4C5A1DB8-E9FA-48C7-BD40-F58790BEF026}" type="pres">
      <dgm:prSet presAssocID="{34942BDB-5825-4D13-9475-3760A629ECA5}" presName="spNode" presStyleCnt="0"/>
      <dgm:spPr/>
    </dgm:pt>
    <dgm:pt modelId="{48945E27-25E8-4FB8-BD71-B8D2C0C194C8}" type="pres">
      <dgm:prSet presAssocID="{37889983-AD18-4C75-9FBF-BBAC2E3C30E8}" presName="sibTrans" presStyleLbl="sibTrans1D1" presStyleIdx="1" presStyleCnt="4"/>
      <dgm:spPr/>
    </dgm:pt>
    <dgm:pt modelId="{02BBCF38-BF18-43EA-8722-F638EA6EA035}" type="pres">
      <dgm:prSet presAssocID="{C4444AD0-5A15-4024-99C2-4D537921B854}" presName="node" presStyleLbl="node1" presStyleIdx="2" presStyleCnt="4">
        <dgm:presLayoutVars>
          <dgm:bulletEnabled val="1"/>
        </dgm:presLayoutVars>
      </dgm:prSet>
      <dgm:spPr/>
    </dgm:pt>
    <dgm:pt modelId="{F3FBAAB7-A2A7-4FD3-8CFD-3F36BADDBABB}" type="pres">
      <dgm:prSet presAssocID="{C4444AD0-5A15-4024-99C2-4D537921B854}" presName="spNode" presStyleCnt="0"/>
      <dgm:spPr/>
    </dgm:pt>
    <dgm:pt modelId="{C96F9B40-0342-4513-A631-87B8B82614EB}" type="pres">
      <dgm:prSet presAssocID="{F7733364-D769-48F3-BE66-EF89DF0656B1}" presName="sibTrans" presStyleLbl="sibTrans1D1" presStyleIdx="2" presStyleCnt="4"/>
      <dgm:spPr/>
    </dgm:pt>
    <dgm:pt modelId="{E782BB17-167B-41B5-859C-79A60821785D}" type="pres">
      <dgm:prSet presAssocID="{0DC9BA3F-4C2E-4111-B591-FA2D45C89DFF}" presName="node" presStyleLbl="node1" presStyleIdx="3" presStyleCnt="4">
        <dgm:presLayoutVars>
          <dgm:bulletEnabled val="1"/>
        </dgm:presLayoutVars>
      </dgm:prSet>
      <dgm:spPr/>
    </dgm:pt>
    <dgm:pt modelId="{5EA82359-8893-4674-83A2-ADDAD5CE6023}" type="pres">
      <dgm:prSet presAssocID="{0DC9BA3F-4C2E-4111-B591-FA2D45C89DFF}" presName="spNode" presStyleCnt="0"/>
      <dgm:spPr/>
    </dgm:pt>
    <dgm:pt modelId="{2DD4770F-C555-47D2-9B9A-A65CAA50A24D}" type="pres">
      <dgm:prSet presAssocID="{B15F3A19-08E5-4645-BF26-38E82DDBC743}" presName="sibTrans" presStyleLbl="sibTrans1D1" presStyleIdx="3" presStyleCnt="4"/>
      <dgm:spPr/>
    </dgm:pt>
  </dgm:ptLst>
  <dgm:cxnLst>
    <dgm:cxn modelId="{35AEAB0D-34E0-4344-AE2E-0412516EC9B5}" type="presOf" srcId="{34E1FA49-4E6A-4ECC-ADA8-F72A3812785E}" destId="{2B28BF5F-67AE-4A70-B8C8-F1B24DE50EC7}" srcOrd="0" destOrd="0" presId="urn:microsoft.com/office/officeart/2005/8/layout/cycle5"/>
    <dgm:cxn modelId="{4220B63B-11FC-4D04-8EAB-76A6150B74D1}" type="presOf" srcId="{34942BDB-5825-4D13-9475-3760A629ECA5}" destId="{94F8AB45-5FED-49AA-A9A8-3854B16C47D0}" srcOrd="0" destOrd="0" presId="urn:microsoft.com/office/officeart/2005/8/layout/cycle5"/>
    <dgm:cxn modelId="{B0006644-A40A-43F2-8AF9-51201F072784}" type="presOf" srcId="{0DC9BA3F-4C2E-4111-B591-FA2D45C89DFF}" destId="{E782BB17-167B-41B5-859C-79A60821785D}" srcOrd="0" destOrd="0" presId="urn:microsoft.com/office/officeart/2005/8/layout/cycle5"/>
    <dgm:cxn modelId="{FF6E7248-1F53-45AB-A786-CFE6F2956D26}" srcId="{E4958A4C-0226-442E-9F31-6CBB0262B083}" destId="{0DC9BA3F-4C2E-4111-B591-FA2D45C89DFF}" srcOrd="3" destOrd="0" parTransId="{E62B1C76-11D4-4333-ACB8-868DAFF07374}" sibTransId="{B15F3A19-08E5-4645-BF26-38E82DDBC743}"/>
    <dgm:cxn modelId="{B6BA0265-F5FC-413A-927D-82D8D9D9B9EC}" type="presOf" srcId="{C4444AD0-5A15-4024-99C2-4D537921B854}" destId="{02BBCF38-BF18-43EA-8722-F638EA6EA035}" srcOrd="0" destOrd="0" presId="urn:microsoft.com/office/officeart/2005/8/layout/cycle5"/>
    <dgm:cxn modelId="{B0972D7A-899A-4A6E-A82B-DAC1C9C614E8}" type="presOf" srcId="{B15F3A19-08E5-4645-BF26-38E82DDBC743}" destId="{2DD4770F-C555-47D2-9B9A-A65CAA50A24D}" srcOrd="0" destOrd="0" presId="urn:microsoft.com/office/officeart/2005/8/layout/cycle5"/>
    <dgm:cxn modelId="{7F8BAF7C-52E2-47D2-8D2F-773689D0AF75}" srcId="{E4958A4C-0226-442E-9F31-6CBB0262B083}" destId="{34E1FA49-4E6A-4ECC-ADA8-F72A3812785E}" srcOrd="0" destOrd="0" parTransId="{8F6825D9-F74A-455F-AC92-A6300FAA75D2}" sibTransId="{F8E3D41B-BCDA-41A8-BACE-6A43049F4710}"/>
    <dgm:cxn modelId="{33D1CF7C-3D36-4FDA-8B8B-335C39F8B1BE}" srcId="{E4958A4C-0226-442E-9F31-6CBB0262B083}" destId="{C4444AD0-5A15-4024-99C2-4D537921B854}" srcOrd="2" destOrd="0" parTransId="{E379B681-33FA-441E-ADAD-57CBD614634B}" sibTransId="{F7733364-D769-48F3-BE66-EF89DF0656B1}"/>
    <dgm:cxn modelId="{0B0FA095-04E4-450C-A4ED-3DC8E6FADB5E}" srcId="{E4958A4C-0226-442E-9F31-6CBB0262B083}" destId="{34942BDB-5825-4D13-9475-3760A629ECA5}" srcOrd="1" destOrd="0" parTransId="{9D26D5BE-BA79-4BAB-BFBD-9D1799FF5A57}" sibTransId="{37889983-AD18-4C75-9FBF-BBAC2E3C30E8}"/>
    <dgm:cxn modelId="{AB21B896-74CB-42F8-9E56-FB537CF3FC8B}" type="presOf" srcId="{F7733364-D769-48F3-BE66-EF89DF0656B1}" destId="{C96F9B40-0342-4513-A631-87B8B82614EB}" srcOrd="0" destOrd="0" presId="urn:microsoft.com/office/officeart/2005/8/layout/cycle5"/>
    <dgm:cxn modelId="{289605A3-AA71-400F-871D-793BAE2F9FE6}" type="presOf" srcId="{F8E3D41B-BCDA-41A8-BACE-6A43049F4710}" destId="{B1AED393-18AD-4D84-A1B2-D5AE98F90922}" srcOrd="0" destOrd="0" presId="urn:microsoft.com/office/officeart/2005/8/layout/cycle5"/>
    <dgm:cxn modelId="{CE3002B8-C4EE-4D6C-B35E-B67061F19E4C}" type="presOf" srcId="{E4958A4C-0226-442E-9F31-6CBB0262B083}" destId="{2EEDCC6E-CFD4-4EED-BD64-E95E2DEBBDD8}" srcOrd="0" destOrd="0" presId="urn:microsoft.com/office/officeart/2005/8/layout/cycle5"/>
    <dgm:cxn modelId="{DB8B25D6-34F0-4C44-930F-3612A66C6E3A}" type="presOf" srcId="{37889983-AD18-4C75-9FBF-BBAC2E3C30E8}" destId="{48945E27-25E8-4FB8-BD71-B8D2C0C194C8}" srcOrd="0" destOrd="0" presId="urn:microsoft.com/office/officeart/2005/8/layout/cycle5"/>
    <dgm:cxn modelId="{C3627650-91BC-4A58-9EBF-A64E8684089D}" type="presParOf" srcId="{2EEDCC6E-CFD4-4EED-BD64-E95E2DEBBDD8}" destId="{2B28BF5F-67AE-4A70-B8C8-F1B24DE50EC7}" srcOrd="0" destOrd="0" presId="urn:microsoft.com/office/officeart/2005/8/layout/cycle5"/>
    <dgm:cxn modelId="{5362F299-5D8A-4702-8E6A-0A1F3C2909D6}" type="presParOf" srcId="{2EEDCC6E-CFD4-4EED-BD64-E95E2DEBBDD8}" destId="{10939B30-94D6-4F4F-899D-CF6661BE0FE5}" srcOrd="1" destOrd="0" presId="urn:microsoft.com/office/officeart/2005/8/layout/cycle5"/>
    <dgm:cxn modelId="{DD01A265-1EB8-4CA0-875A-BC17F1C8FCA7}" type="presParOf" srcId="{2EEDCC6E-CFD4-4EED-BD64-E95E2DEBBDD8}" destId="{B1AED393-18AD-4D84-A1B2-D5AE98F90922}" srcOrd="2" destOrd="0" presId="urn:microsoft.com/office/officeart/2005/8/layout/cycle5"/>
    <dgm:cxn modelId="{D5F7E371-E15C-4823-A4FB-110B61BE2188}" type="presParOf" srcId="{2EEDCC6E-CFD4-4EED-BD64-E95E2DEBBDD8}" destId="{94F8AB45-5FED-49AA-A9A8-3854B16C47D0}" srcOrd="3" destOrd="0" presId="urn:microsoft.com/office/officeart/2005/8/layout/cycle5"/>
    <dgm:cxn modelId="{2F78324A-F33E-47D4-A496-FA257729FE57}" type="presParOf" srcId="{2EEDCC6E-CFD4-4EED-BD64-E95E2DEBBDD8}" destId="{4C5A1DB8-E9FA-48C7-BD40-F58790BEF026}" srcOrd="4" destOrd="0" presId="urn:microsoft.com/office/officeart/2005/8/layout/cycle5"/>
    <dgm:cxn modelId="{AD2C6C6D-32B7-4A4C-ADF5-22076668857B}" type="presParOf" srcId="{2EEDCC6E-CFD4-4EED-BD64-E95E2DEBBDD8}" destId="{48945E27-25E8-4FB8-BD71-B8D2C0C194C8}" srcOrd="5" destOrd="0" presId="urn:microsoft.com/office/officeart/2005/8/layout/cycle5"/>
    <dgm:cxn modelId="{28ED7486-7743-46A2-882B-890F3F9B92B8}" type="presParOf" srcId="{2EEDCC6E-CFD4-4EED-BD64-E95E2DEBBDD8}" destId="{02BBCF38-BF18-43EA-8722-F638EA6EA035}" srcOrd="6" destOrd="0" presId="urn:microsoft.com/office/officeart/2005/8/layout/cycle5"/>
    <dgm:cxn modelId="{DBE399E7-08F5-40D1-BDE3-0A7E020B4FD8}" type="presParOf" srcId="{2EEDCC6E-CFD4-4EED-BD64-E95E2DEBBDD8}" destId="{F3FBAAB7-A2A7-4FD3-8CFD-3F36BADDBABB}" srcOrd="7" destOrd="0" presId="urn:microsoft.com/office/officeart/2005/8/layout/cycle5"/>
    <dgm:cxn modelId="{09613679-FC7B-4C27-92ED-C68237D66DCE}" type="presParOf" srcId="{2EEDCC6E-CFD4-4EED-BD64-E95E2DEBBDD8}" destId="{C96F9B40-0342-4513-A631-87B8B82614EB}" srcOrd="8" destOrd="0" presId="urn:microsoft.com/office/officeart/2005/8/layout/cycle5"/>
    <dgm:cxn modelId="{A2EA0332-6F25-41CE-9598-B3871A84DC91}" type="presParOf" srcId="{2EEDCC6E-CFD4-4EED-BD64-E95E2DEBBDD8}" destId="{E782BB17-167B-41B5-859C-79A60821785D}" srcOrd="9" destOrd="0" presId="urn:microsoft.com/office/officeart/2005/8/layout/cycle5"/>
    <dgm:cxn modelId="{700F6C34-D8AA-42F1-BDD6-199907B88F32}" type="presParOf" srcId="{2EEDCC6E-CFD4-4EED-BD64-E95E2DEBBDD8}" destId="{5EA82359-8893-4674-83A2-ADDAD5CE6023}" srcOrd="10" destOrd="0" presId="urn:microsoft.com/office/officeart/2005/8/layout/cycle5"/>
    <dgm:cxn modelId="{89F174BF-180F-4A12-B6EF-B12AB7D376DA}" type="presParOf" srcId="{2EEDCC6E-CFD4-4EED-BD64-E95E2DEBBDD8}" destId="{2DD4770F-C555-47D2-9B9A-A65CAA50A24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58A4C-0226-442E-9F31-6CBB0262B08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1FA49-4E6A-4ECC-ADA8-F72A3812785E}">
      <dgm:prSet phldrT="[Text]"/>
      <dgm:spPr/>
      <dgm:t>
        <a:bodyPr/>
        <a:lstStyle/>
        <a:p>
          <a:r>
            <a:rPr lang="en-US" dirty="0"/>
            <a:t>Hydraulic cylinder on brakes</a:t>
          </a:r>
        </a:p>
      </dgm:t>
    </dgm:pt>
    <dgm:pt modelId="{8F6825D9-F74A-455F-AC92-A6300FAA75D2}" type="parTrans" cxnId="{7F8BAF7C-52E2-47D2-8D2F-773689D0AF75}">
      <dgm:prSet/>
      <dgm:spPr/>
      <dgm:t>
        <a:bodyPr/>
        <a:lstStyle/>
        <a:p>
          <a:endParaRPr lang="en-US"/>
        </a:p>
      </dgm:t>
    </dgm:pt>
    <dgm:pt modelId="{F8E3D41B-BCDA-41A8-BACE-6A43049F4710}" type="sibTrans" cxnId="{7F8BAF7C-52E2-47D2-8D2F-773689D0AF75}">
      <dgm:prSet/>
      <dgm:spPr/>
      <dgm:t>
        <a:bodyPr/>
        <a:lstStyle/>
        <a:p>
          <a:endParaRPr lang="en-US"/>
        </a:p>
      </dgm:t>
    </dgm:pt>
    <dgm:pt modelId="{34942BDB-5825-4D13-9475-3760A629ECA5}">
      <dgm:prSet phldrT="[Text]"/>
      <dgm:spPr/>
      <dgm:t>
        <a:bodyPr/>
        <a:lstStyle/>
        <a:p>
          <a:r>
            <a:rPr lang="en-US" dirty="0"/>
            <a:t>Wheel speed sensor</a:t>
          </a:r>
        </a:p>
      </dgm:t>
    </dgm:pt>
    <dgm:pt modelId="{9D26D5BE-BA79-4BAB-BFBD-9D1799FF5A57}" type="parTrans" cxnId="{0B0FA095-04E4-450C-A4ED-3DC8E6FADB5E}">
      <dgm:prSet/>
      <dgm:spPr/>
      <dgm:t>
        <a:bodyPr/>
        <a:lstStyle/>
        <a:p>
          <a:endParaRPr lang="en-US"/>
        </a:p>
      </dgm:t>
    </dgm:pt>
    <dgm:pt modelId="{37889983-AD18-4C75-9FBF-BBAC2E3C30E8}" type="sibTrans" cxnId="{0B0FA095-04E4-450C-A4ED-3DC8E6FADB5E}">
      <dgm:prSet/>
      <dgm:spPr/>
      <dgm:t>
        <a:bodyPr/>
        <a:lstStyle/>
        <a:p>
          <a:endParaRPr lang="en-US"/>
        </a:p>
      </dgm:t>
    </dgm:pt>
    <dgm:pt modelId="{C4444AD0-5A15-4024-99C2-4D537921B854}">
      <dgm:prSet phldrT="[Text]"/>
      <dgm:spPr/>
      <dgm:t>
        <a:bodyPr/>
        <a:lstStyle/>
        <a:p>
          <a:r>
            <a:rPr lang="en-US" dirty="0"/>
            <a:t>ABS Control Unit</a:t>
          </a:r>
        </a:p>
      </dgm:t>
    </dgm:pt>
    <dgm:pt modelId="{E379B681-33FA-441E-ADAD-57CBD614634B}" type="parTrans" cxnId="{33D1CF7C-3D36-4FDA-8B8B-335C39F8B1BE}">
      <dgm:prSet/>
      <dgm:spPr/>
      <dgm:t>
        <a:bodyPr/>
        <a:lstStyle/>
        <a:p>
          <a:endParaRPr lang="en-US"/>
        </a:p>
      </dgm:t>
    </dgm:pt>
    <dgm:pt modelId="{F7733364-D769-48F3-BE66-EF89DF0656B1}" type="sibTrans" cxnId="{33D1CF7C-3D36-4FDA-8B8B-335C39F8B1BE}">
      <dgm:prSet/>
      <dgm:spPr/>
      <dgm:t>
        <a:bodyPr/>
        <a:lstStyle/>
        <a:p>
          <a:endParaRPr lang="en-US"/>
        </a:p>
      </dgm:t>
    </dgm:pt>
    <dgm:pt modelId="{0DC9BA3F-4C2E-4111-B591-FA2D45C89DFF}">
      <dgm:prSet phldrT="[Text]"/>
      <dgm:spPr/>
      <dgm:t>
        <a:bodyPr/>
        <a:lstStyle/>
        <a:p>
          <a:r>
            <a:rPr lang="en-US" dirty="0"/>
            <a:t>Solenoid pulse on hydraulic line</a:t>
          </a:r>
        </a:p>
      </dgm:t>
    </dgm:pt>
    <dgm:pt modelId="{E62B1C76-11D4-4333-ACB8-868DAFF07374}" type="parTrans" cxnId="{FF6E7248-1F53-45AB-A786-CFE6F2956D26}">
      <dgm:prSet/>
      <dgm:spPr/>
      <dgm:t>
        <a:bodyPr/>
        <a:lstStyle/>
        <a:p>
          <a:endParaRPr lang="en-US"/>
        </a:p>
      </dgm:t>
    </dgm:pt>
    <dgm:pt modelId="{B15F3A19-08E5-4645-BF26-38E82DDBC743}" type="sibTrans" cxnId="{FF6E7248-1F53-45AB-A786-CFE6F2956D26}">
      <dgm:prSet/>
      <dgm:spPr/>
      <dgm:t>
        <a:bodyPr/>
        <a:lstStyle/>
        <a:p>
          <a:endParaRPr lang="en-US"/>
        </a:p>
      </dgm:t>
    </dgm:pt>
    <dgm:pt modelId="{2EEDCC6E-CFD4-4EED-BD64-E95E2DEBBDD8}" type="pres">
      <dgm:prSet presAssocID="{E4958A4C-0226-442E-9F31-6CBB0262B083}" presName="cycle" presStyleCnt="0">
        <dgm:presLayoutVars>
          <dgm:dir/>
          <dgm:resizeHandles val="exact"/>
        </dgm:presLayoutVars>
      </dgm:prSet>
      <dgm:spPr/>
    </dgm:pt>
    <dgm:pt modelId="{2B28BF5F-67AE-4A70-B8C8-F1B24DE50EC7}" type="pres">
      <dgm:prSet presAssocID="{34E1FA49-4E6A-4ECC-ADA8-F72A3812785E}" presName="node" presStyleLbl="node1" presStyleIdx="0" presStyleCnt="4" custScaleX="118962" custScaleY="156571">
        <dgm:presLayoutVars>
          <dgm:bulletEnabled val="1"/>
        </dgm:presLayoutVars>
      </dgm:prSet>
      <dgm:spPr/>
    </dgm:pt>
    <dgm:pt modelId="{10939B30-94D6-4F4F-899D-CF6661BE0FE5}" type="pres">
      <dgm:prSet presAssocID="{34E1FA49-4E6A-4ECC-ADA8-F72A3812785E}" presName="spNode" presStyleCnt="0"/>
      <dgm:spPr/>
    </dgm:pt>
    <dgm:pt modelId="{B1AED393-18AD-4D84-A1B2-D5AE98F90922}" type="pres">
      <dgm:prSet presAssocID="{F8E3D41B-BCDA-41A8-BACE-6A43049F4710}" presName="sibTrans" presStyleLbl="sibTrans1D1" presStyleIdx="0" presStyleCnt="4"/>
      <dgm:spPr/>
    </dgm:pt>
    <dgm:pt modelId="{94F8AB45-5FED-49AA-A9A8-3854B16C47D0}" type="pres">
      <dgm:prSet presAssocID="{34942BDB-5825-4D13-9475-3760A629ECA5}" presName="node" presStyleLbl="node1" presStyleIdx="1" presStyleCnt="4">
        <dgm:presLayoutVars>
          <dgm:bulletEnabled val="1"/>
        </dgm:presLayoutVars>
      </dgm:prSet>
      <dgm:spPr/>
    </dgm:pt>
    <dgm:pt modelId="{4C5A1DB8-E9FA-48C7-BD40-F58790BEF026}" type="pres">
      <dgm:prSet presAssocID="{34942BDB-5825-4D13-9475-3760A629ECA5}" presName="spNode" presStyleCnt="0"/>
      <dgm:spPr/>
    </dgm:pt>
    <dgm:pt modelId="{48945E27-25E8-4FB8-BD71-B8D2C0C194C8}" type="pres">
      <dgm:prSet presAssocID="{37889983-AD18-4C75-9FBF-BBAC2E3C30E8}" presName="sibTrans" presStyleLbl="sibTrans1D1" presStyleIdx="1" presStyleCnt="4"/>
      <dgm:spPr/>
    </dgm:pt>
    <dgm:pt modelId="{02BBCF38-BF18-43EA-8722-F638EA6EA035}" type="pres">
      <dgm:prSet presAssocID="{C4444AD0-5A15-4024-99C2-4D537921B854}" presName="node" presStyleLbl="node1" presStyleIdx="2" presStyleCnt="4">
        <dgm:presLayoutVars>
          <dgm:bulletEnabled val="1"/>
        </dgm:presLayoutVars>
      </dgm:prSet>
      <dgm:spPr/>
    </dgm:pt>
    <dgm:pt modelId="{F3FBAAB7-A2A7-4FD3-8CFD-3F36BADDBABB}" type="pres">
      <dgm:prSet presAssocID="{C4444AD0-5A15-4024-99C2-4D537921B854}" presName="spNode" presStyleCnt="0"/>
      <dgm:spPr/>
    </dgm:pt>
    <dgm:pt modelId="{C96F9B40-0342-4513-A631-87B8B82614EB}" type="pres">
      <dgm:prSet presAssocID="{F7733364-D769-48F3-BE66-EF89DF0656B1}" presName="sibTrans" presStyleLbl="sibTrans1D1" presStyleIdx="2" presStyleCnt="4"/>
      <dgm:spPr/>
    </dgm:pt>
    <dgm:pt modelId="{E782BB17-167B-41B5-859C-79A60821785D}" type="pres">
      <dgm:prSet presAssocID="{0DC9BA3F-4C2E-4111-B591-FA2D45C89DFF}" presName="node" presStyleLbl="node1" presStyleIdx="3" presStyleCnt="4" custScaleX="121874" custScaleY="140368">
        <dgm:presLayoutVars>
          <dgm:bulletEnabled val="1"/>
        </dgm:presLayoutVars>
      </dgm:prSet>
      <dgm:spPr/>
    </dgm:pt>
    <dgm:pt modelId="{5EA82359-8893-4674-83A2-ADDAD5CE6023}" type="pres">
      <dgm:prSet presAssocID="{0DC9BA3F-4C2E-4111-B591-FA2D45C89DFF}" presName="spNode" presStyleCnt="0"/>
      <dgm:spPr/>
    </dgm:pt>
    <dgm:pt modelId="{2DD4770F-C555-47D2-9B9A-A65CAA50A24D}" type="pres">
      <dgm:prSet presAssocID="{B15F3A19-08E5-4645-BF26-38E82DDBC743}" presName="sibTrans" presStyleLbl="sibTrans1D1" presStyleIdx="3" presStyleCnt="4"/>
      <dgm:spPr/>
    </dgm:pt>
  </dgm:ptLst>
  <dgm:cxnLst>
    <dgm:cxn modelId="{B2E69717-150E-4CD1-BE02-CB53F396D829}" type="presOf" srcId="{37889983-AD18-4C75-9FBF-BBAC2E3C30E8}" destId="{48945E27-25E8-4FB8-BD71-B8D2C0C194C8}" srcOrd="0" destOrd="0" presId="urn:microsoft.com/office/officeart/2005/8/layout/cycle5"/>
    <dgm:cxn modelId="{4206D241-0418-4069-93FB-3D6F727A7022}" type="presOf" srcId="{F7733364-D769-48F3-BE66-EF89DF0656B1}" destId="{C96F9B40-0342-4513-A631-87B8B82614EB}" srcOrd="0" destOrd="0" presId="urn:microsoft.com/office/officeart/2005/8/layout/cycle5"/>
    <dgm:cxn modelId="{FF6E7248-1F53-45AB-A786-CFE6F2956D26}" srcId="{E4958A4C-0226-442E-9F31-6CBB0262B083}" destId="{0DC9BA3F-4C2E-4111-B591-FA2D45C89DFF}" srcOrd="3" destOrd="0" parTransId="{E62B1C76-11D4-4333-ACB8-868DAFF07374}" sibTransId="{B15F3A19-08E5-4645-BF26-38E82DDBC743}"/>
    <dgm:cxn modelId="{196D0A50-7B89-46D1-814A-429A0E80436B}" type="presOf" srcId="{E4958A4C-0226-442E-9F31-6CBB0262B083}" destId="{2EEDCC6E-CFD4-4EED-BD64-E95E2DEBBDD8}" srcOrd="0" destOrd="0" presId="urn:microsoft.com/office/officeart/2005/8/layout/cycle5"/>
    <dgm:cxn modelId="{98AB4463-6BD8-43C5-B7C3-0023B26D8126}" type="presOf" srcId="{34942BDB-5825-4D13-9475-3760A629ECA5}" destId="{94F8AB45-5FED-49AA-A9A8-3854B16C47D0}" srcOrd="0" destOrd="0" presId="urn:microsoft.com/office/officeart/2005/8/layout/cycle5"/>
    <dgm:cxn modelId="{7F8BAF7C-52E2-47D2-8D2F-773689D0AF75}" srcId="{E4958A4C-0226-442E-9F31-6CBB0262B083}" destId="{34E1FA49-4E6A-4ECC-ADA8-F72A3812785E}" srcOrd="0" destOrd="0" parTransId="{8F6825D9-F74A-455F-AC92-A6300FAA75D2}" sibTransId="{F8E3D41B-BCDA-41A8-BACE-6A43049F4710}"/>
    <dgm:cxn modelId="{33D1CF7C-3D36-4FDA-8B8B-335C39F8B1BE}" srcId="{E4958A4C-0226-442E-9F31-6CBB0262B083}" destId="{C4444AD0-5A15-4024-99C2-4D537921B854}" srcOrd="2" destOrd="0" parTransId="{E379B681-33FA-441E-ADAD-57CBD614634B}" sibTransId="{F7733364-D769-48F3-BE66-EF89DF0656B1}"/>
    <dgm:cxn modelId="{0B0FA095-04E4-450C-A4ED-3DC8E6FADB5E}" srcId="{E4958A4C-0226-442E-9F31-6CBB0262B083}" destId="{34942BDB-5825-4D13-9475-3760A629ECA5}" srcOrd="1" destOrd="0" parTransId="{9D26D5BE-BA79-4BAB-BFBD-9D1799FF5A57}" sibTransId="{37889983-AD18-4C75-9FBF-BBAC2E3C30E8}"/>
    <dgm:cxn modelId="{E50B3697-E968-4052-BF07-5C475806D52C}" type="presOf" srcId="{F8E3D41B-BCDA-41A8-BACE-6A43049F4710}" destId="{B1AED393-18AD-4D84-A1B2-D5AE98F90922}" srcOrd="0" destOrd="0" presId="urn:microsoft.com/office/officeart/2005/8/layout/cycle5"/>
    <dgm:cxn modelId="{3199A197-897F-4A26-8875-347FF61E967D}" type="presOf" srcId="{0DC9BA3F-4C2E-4111-B591-FA2D45C89DFF}" destId="{E782BB17-167B-41B5-859C-79A60821785D}" srcOrd="0" destOrd="0" presId="urn:microsoft.com/office/officeart/2005/8/layout/cycle5"/>
    <dgm:cxn modelId="{BFE73AAC-9A6F-4A4F-A424-587CE5E87757}" type="presOf" srcId="{C4444AD0-5A15-4024-99C2-4D537921B854}" destId="{02BBCF38-BF18-43EA-8722-F638EA6EA035}" srcOrd="0" destOrd="0" presId="urn:microsoft.com/office/officeart/2005/8/layout/cycle5"/>
    <dgm:cxn modelId="{87AA3DC9-7153-4E31-80AE-0E7C5AA27770}" type="presOf" srcId="{34E1FA49-4E6A-4ECC-ADA8-F72A3812785E}" destId="{2B28BF5F-67AE-4A70-B8C8-F1B24DE50EC7}" srcOrd="0" destOrd="0" presId="urn:microsoft.com/office/officeart/2005/8/layout/cycle5"/>
    <dgm:cxn modelId="{0610AACB-7BC6-4D47-A2C4-03DB7CE78F17}" type="presOf" srcId="{B15F3A19-08E5-4645-BF26-38E82DDBC743}" destId="{2DD4770F-C555-47D2-9B9A-A65CAA50A24D}" srcOrd="0" destOrd="0" presId="urn:microsoft.com/office/officeart/2005/8/layout/cycle5"/>
    <dgm:cxn modelId="{79C72E0A-0FD9-431E-8CB0-0EF58022B4DA}" type="presParOf" srcId="{2EEDCC6E-CFD4-4EED-BD64-E95E2DEBBDD8}" destId="{2B28BF5F-67AE-4A70-B8C8-F1B24DE50EC7}" srcOrd="0" destOrd="0" presId="urn:microsoft.com/office/officeart/2005/8/layout/cycle5"/>
    <dgm:cxn modelId="{82BD34D5-D816-445E-A042-EBA1BAD64D7E}" type="presParOf" srcId="{2EEDCC6E-CFD4-4EED-BD64-E95E2DEBBDD8}" destId="{10939B30-94D6-4F4F-899D-CF6661BE0FE5}" srcOrd="1" destOrd="0" presId="urn:microsoft.com/office/officeart/2005/8/layout/cycle5"/>
    <dgm:cxn modelId="{1D36896C-8ED6-4507-89B1-7369C180778A}" type="presParOf" srcId="{2EEDCC6E-CFD4-4EED-BD64-E95E2DEBBDD8}" destId="{B1AED393-18AD-4D84-A1B2-D5AE98F90922}" srcOrd="2" destOrd="0" presId="urn:microsoft.com/office/officeart/2005/8/layout/cycle5"/>
    <dgm:cxn modelId="{078D96C1-4639-44AF-986F-6AAF2E911DFE}" type="presParOf" srcId="{2EEDCC6E-CFD4-4EED-BD64-E95E2DEBBDD8}" destId="{94F8AB45-5FED-49AA-A9A8-3854B16C47D0}" srcOrd="3" destOrd="0" presId="urn:microsoft.com/office/officeart/2005/8/layout/cycle5"/>
    <dgm:cxn modelId="{6B331CBC-55ED-49EE-A8CE-8C2D065090C1}" type="presParOf" srcId="{2EEDCC6E-CFD4-4EED-BD64-E95E2DEBBDD8}" destId="{4C5A1DB8-E9FA-48C7-BD40-F58790BEF026}" srcOrd="4" destOrd="0" presId="urn:microsoft.com/office/officeart/2005/8/layout/cycle5"/>
    <dgm:cxn modelId="{767F9730-1B30-404E-88C6-DABEF0714B99}" type="presParOf" srcId="{2EEDCC6E-CFD4-4EED-BD64-E95E2DEBBDD8}" destId="{48945E27-25E8-4FB8-BD71-B8D2C0C194C8}" srcOrd="5" destOrd="0" presId="urn:microsoft.com/office/officeart/2005/8/layout/cycle5"/>
    <dgm:cxn modelId="{F86D0D21-880C-4428-A57E-F7BF5850CD30}" type="presParOf" srcId="{2EEDCC6E-CFD4-4EED-BD64-E95E2DEBBDD8}" destId="{02BBCF38-BF18-43EA-8722-F638EA6EA035}" srcOrd="6" destOrd="0" presId="urn:microsoft.com/office/officeart/2005/8/layout/cycle5"/>
    <dgm:cxn modelId="{78A393E8-8FD6-4D63-AF36-AAEC337B213E}" type="presParOf" srcId="{2EEDCC6E-CFD4-4EED-BD64-E95E2DEBBDD8}" destId="{F3FBAAB7-A2A7-4FD3-8CFD-3F36BADDBABB}" srcOrd="7" destOrd="0" presId="urn:microsoft.com/office/officeart/2005/8/layout/cycle5"/>
    <dgm:cxn modelId="{34C82ED9-E446-4425-86CF-5C26833D6D18}" type="presParOf" srcId="{2EEDCC6E-CFD4-4EED-BD64-E95E2DEBBDD8}" destId="{C96F9B40-0342-4513-A631-87B8B82614EB}" srcOrd="8" destOrd="0" presId="urn:microsoft.com/office/officeart/2005/8/layout/cycle5"/>
    <dgm:cxn modelId="{167800F1-67B2-4BD9-BC1E-03FC05F2D7D6}" type="presParOf" srcId="{2EEDCC6E-CFD4-4EED-BD64-E95E2DEBBDD8}" destId="{E782BB17-167B-41B5-859C-79A60821785D}" srcOrd="9" destOrd="0" presId="urn:microsoft.com/office/officeart/2005/8/layout/cycle5"/>
    <dgm:cxn modelId="{ED40EBEE-98F6-4D25-92F9-2AFB2A796D1B}" type="presParOf" srcId="{2EEDCC6E-CFD4-4EED-BD64-E95E2DEBBDD8}" destId="{5EA82359-8893-4674-83A2-ADDAD5CE6023}" srcOrd="10" destOrd="0" presId="urn:microsoft.com/office/officeart/2005/8/layout/cycle5"/>
    <dgm:cxn modelId="{1E760C33-DE96-4421-873E-CDA2CE27063B}" type="presParOf" srcId="{2EEDCC6E-CFD4-4EED-BD64-E95E2DEBBDD8}" destId="{2DD4770F-C555-47D2-9B9A-A65CAA50A24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958A4C-0226-442E-9F31-6CBB0262B08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1FA49-4E6A-4ECC-ADA8-F72A3812785E}">
      <dgm:prSet phldrT="[Text]"/>
      <dgm:spPr/>
      <dgm:t>
        <a:bodyPr/>
        <a:lstStyle/>
        <a:p>
          <a:r>
            <a:rPr lang="en-US" dirty="0"/>
            <a:t>Hydraulic cylinder on brakes</a:t>
          </a:r>
        </a:p>
      </dgm:t>
    </dgm:pt>
    <dgm:pt modelId="{8F6825D9-F74A-455F-AC92-A6300FAA75D2}" type="parTrans" cxnId="{7F8BAF7C-52E2-47D2-8D2F-773689D0AF75}">
      <dgm:prSet/>
      <dgm:spPr/>
      <dgm:t>
        <a:bodyPr/>
        <a:lstStyle/>
        <a:p>
          <a:endParaRPr lang="en-US"/>
        </a:p>
      </dgm:t>
    </dgm:pt>
    <dgm:pt modelId="{F8E3D41B-BCDA-41A8-BACE-6A43049F4710}" type="sibTrans" cxnId="{7F8BAF7C-52E2-47D2-8D2F-773689D0AF75}">
      <dgm:prSet/>
      <dgm:spPr/>
      <dgm:t>
        <a:bodyPr/>
        <a:lstStyle/>
        <a:p>
          <a:endParaRPr lang="en-US"/>
        </a:p>
      </dgm:t>
    </dgm:pt>
    <dgm:pt modelId="{34942BDB-5825-4D13-9475-3760A629ECA5}">
      <dgm:prSet phldrT="[Text]"/>
      <dgm:spPr/>
      <dgm:t>
        <a:bodyPr/>
        <a:lstStyle/>
        <a:p>
          <a:r>
            <a:rPr lang="en-US" dirty="0"/>
            <a:t>Wheel speed sensor</a:t>
          </a:r>
        </a:p>
      </dgm:t>
    </dgm:pt>
    <dgm:pt modelId="{9D26D5BE-BA79-4BAB-BFBD-9D1799FF5A57}" type="parTrans" cxnId="{0B0FA095-04E4-450C-A4ED-3DC8E6FADB5E}">
      <dgm:prSet/>
      <dgm:spPr/>
      <dgm:t>
        <a:bodyPr/>
        <a:lstStyle/>
        <a:p>
          <a:endParaRPr lang="en-US"/>
        </a:p>
      </dgm:t>
    </dgm:pt>
    <dgm:pt modelId="{37889983-AD18-4C75-9FBF-BBAC2E3C30E8}" type="sibTrans" cxnId="{0B0FA095-04E4-450C-A4ED-3DC8E6FADB5E}">
      <dgm:prSet/>
      <dgm:spPr/>
      <dgm:t>
        <a:bodyPr/>
        <a:lstStyle/>
        <a:p>
          <a:endParaRPr lang="en-US"/>
        </a:p>
      </dgm:t>
    </dgm:pt>
    <dgm:pt modelId="{C4444AD0-5A15-4024-99C2-4D537921B854}">
      <dgm:prSet phldrT="[Text]"/>
      <dgm:spPr/>
      <dgm:t>
        <a:bodyPr/>
        <a:lstStyle/>
        <a:p>
          <a:r>
            <a:rPr lang="en-US" dirty="0"/>
            <a:t>ABS Control Unit</a:t>
          </a:r>
        </a:p>
      </dgm:t>
    </dgm:pt>
    <dgm:pt modelId="{E379B681-33FA-441E-ADAD-57CBD614634B}" type="parTrans" cxnId="{33D1CF7C-3D36-4FDA-8B8B-335C39F8B1BE}">
      <dgm:prSet/>
      <dgm:spPr/>
      <dgm:t>
        <a:bodyPr/>
        <a:lstStyle/>
        <a:p>
          <a:endParaRPr lang="en-US"/>
        </a:p>
      </dgm:t>
    </dgm:pt>
    <dgm:pt modelId="{F7733364-D769-48F3-BE66-EF89DF0656B1}" type="sibTrans" cxnId="{33D1CF7C-3D36-4FDA-8B8B-335C39F8B1BE}">
      <dgm:prSet/>
      <dgm:spPr/>
      <dgm:t>
        <a:bodyPr/>
        <a:lstStyle/>
        <a:p>
          <a:endParaRPr lang="en-US"/>
        </a:p>
      </dgm:t>
    </dgm:pt>
    <dgm:pt modelId="{0DC9BA3F-4C2E-4111-B591-FA2D45C89DFF}">
      <dgm:prSet phldrT="[Text]"/>
      <dgm:spPr/>
      <dgm:t>
        <a:bodyPr/>
        <a:lstStyle/>
        <a:p>
          <a:r>
            <a:rPr lang="en-US" dirty="0"/>
            <a:t>Solenoid pulse on hydraulic line</a:t>
          </a:r>
        </a:p>
      </dgm:t>
    </dgm:pt>
    <dgm:pt modelId="{E62B1C76-11D4-4333-ACB8-868DAFF07374}" type="parTrans" cxnId="{FF6E7248-1F53-45AB-A786-CFE6F2956D26}">
      <dgm:prSet/>
      <dgm:spPr/>
      <dgm:t>
        <a:bodyPr/>
        <a:lstStyle/>
        <a:p>
          <a:endParaRPr lang="en-US"/>
        </a:p>
      </dgm:t>
    </dgm:pt>
    <dgm:pt modelId="{B15F3A19-08E5-4645-BF26-38E82DDBC743}" type="sibTrans" cxnId="{FF6E7248-1F53-45AB-A786-CFE6F2956D26}">
      <dgm:prSet/>
      <dgm:spPr/>
      <dgm:t>
        <a:bodyPr/>
        <a:lstStyle/>
        <a:p>
          <a:endParaRPr lang="en-US"/>
        </a:p>
      </dgm:t>
    </dgm:pt>
    <dgm:pt modelId="{2EEDCC6E-CFD4-4EED-BD64-E95E2DEBBDD8}" type="pres">
      <dgm:prSet presAssocID="{E4958A4C-0226-442E-9F31-6CBB0262B083}" presName="cycle" presStyleCnt="0">
        <dgm:presLayoutVars>
          <dgm:dir/>
          <dgm:resizeHandles val="exact"/>
        </dgm:presLayoutVars>
      </dgm:prSet>
      <dgm:spPr/>
    </dgm:pt>
    <dgm:pt modelId="{2B28BF5F-67AE-4A70-B8C8-F1B24DE50EC7}" type="pres">
      <dgm:prSet presAssocID="{34E1FA49-4E6A-4ECC-ADA8-F72A3812785E}" presName="node" presStyleLbl="node1" presStyleIdx="0" presStyleCnt="4" custScaleX="118962" custScaleY="156571">
        <dgm:presLayoutVars>
          <dgm:bulletEnabled val="1"/>
        </dgm:presLayoutVars>
      </dgm:prSet>
      <dgm:spPr/>
    </dgm:pt>
    <dgm:pt modelId="{10939B30-94D6-4F4F-899D-CF6661BE0FE5}" type="pres">
      <dgm:prSet presAssocID="{34E1FA49-4E6A-4ECC-ADA8-F72A3812785E}" presName="spNode" presStyleCnt="0"/>
      <dgm:spPr/>
    </dgm:pt>
    <dgm:pt modelId="{B1AED393-18AD-4D84-A1B2-D5AE98F90922}" type="pres">
      <dgm:prSet presAssocID="{F8E3D41B-BCDA-41A8-BACE-6A43049F4710}" presName="sibTrans" presStyleLbl="sibTrans1D1" presStyleIdx="0" presStyleCnt="4"/>
      <dgm:spPr/>
    </dgm:pt>
    <dgm:pt modelId="{94F8AB45-5FED-49AA-A9A8-3854B16C47D0}" type="pres">
      <dgm:prSet presAssocID="{34942BDB-5825-4D13-9475-3760A629ECA5}" presName="node" presStyleLbl="node1" presStyleIdx="1" presStyleCnt="4">
        <dgm:presLayoutVars>
          <dgm:bulletEnabled val="1"/>
        </dgm:presLayoutVars>
      </dgm:prSet>
      <dgm:spPr/>
    </dgm:pt>
    <dgm:pt modelId="{4C5A1DB8-E9FA-48C7-BD40-F58790BEF026}" type="pres">
      <dgm:prSet presAssocID="{34942BDB-5825-4D13-9475-3760A629ECA5}" presName="spNode" presStyleCnt="0"/>
      <dgm:spPr/>
    </dgm:pt>
    <dgm:pt modelId="{48945E27-25E8-4FB8-BD71-B8D2C0C194C8}" type="pres">
      <dgm:prSet presAssocID="{37889983-AD18-4C75-9FBF-BBAC2E3C30E8}" presName="sibTrans" presStyleLbl="sibTrans1D1" presStyleIdx="1" presStyleCnt="4"/>
      <dgm:spPr/>
    </dgm:pt>
    <dgm:pt modelId="{02BBCF38-BF18-43EA-8722-F638EA6EA035}" type="pres">
      <dgm:prSet presAssocID="{C4444AD0-5A15-4024-99C2-4D537921B854}" presName="node" presStyleLbl="node1" presStyleIdx="2" presStyleCnt="4">
        <dgm:presLayoutVars>
          <dgm:bulletEnabled val="1"/>
        </dgm:presLayoutVars>
      </dgm:prSet>
      <dgm:spPr/>
    </dgm:pt>
    <dgm:pt modelId="{F3FBAAB7-A2A7-4FD3-8CFD-3F36BADDBABB}" type="pres">
      <dgm:prSet presAssocID="{C4444AD0-5A15-4024-99C2-4D537921B854}" presName="spNode" presStyleCnt="0"/>
      <dgm:spPr/>
    </dgm:pt>
    <dgm:pt modelId="{C96F9B40-0342-4513-A631-87B8B82614EB}" type="pres">
      <dgm:prSet presAssocID="{F7733364-D769-48F3-BE66-EF89DF0656B1}" presName="sibTrans" presStyleLbl="sibTrans1D1" presStyleIdx="2" presStyleCnt="4"/>
      <dgm:spPr/>
    </dgm:pt>
    <dgm:pt modelId="{E782BB17-167B-41B5-859C-79A60821785D}" type="pres">
      <dgm:prSet presAssocID="{0DC9BA3F-4C2E-4111-B591-FA2D45C89DFF}" presName="node" presStyleLbl="node1" presStyleIdx="3" presStyleCnt="4" custScaleX="121874" custScaleY="140368">
        <dgm:presLayoutVars>
          <dgm:bulletEnabled val="1"/>
        </dgm:presLayoutVars>
      </dgm:prSet>
      <dgm:spPr/>
    </dgm:pt>
    <dgm:pt modelId="{5EA82359-8893-4674-83A2-ADDAD5CE6023}" type="pres">
      <dgm:prSet presAssocID="{0DC9BA3F-4C2E-4111-B591-FA2D45C89DFF}" presName="spNode" presStyleCnt="0"/>
      <dgm:spPr/>
    </dgm:pt>
    <dgm:pt modelId="{2DD4770F-C555-47D2-9B9A-A65CAA50A24D}" type="pres">
      <dgm:prSet presAssocID="{B15F3A19-08E5-4645-BF26-38E82DDBC743}" presName="sibTrans" presStyleLbl="sibTrans1D1" presStyleIdx="3" presStyleCnt="4"/>
      <dgm:spPr/>
    </dgm:pt>
  </dgm:ptLst>
  <dgm:cxnLst>
    <dgm:cxn modelId="{B2E69717-150E-4CD1-BE02-CB53F396D829}" type="presOf" srcId="{37889983-AD18-4C75-9FBF-BBAC2E3C30E8}" destId="{48945E27-25E8-4FB8-BD71-B8D2C0C194C8}" srcOrd="0" destOrd="0" presId="urn:microsoft.com/office/officeart/2005/8/layout/cycle5"/>
    <dgm:cxn modelId="{4206D241-0418-4069-93FB-3D6F727A7022}" type="presOf" srcId="{F7733364-D769-48F3-BE66-EF89DF0656B1}" destId="{C96F9B40-0342-4513-A631-87B8B82614EB}" srcOrd="0" destOrd="0" presId="urn:microsoft.com/office/officeart/2005/8/layout/cycle5"/>
    <dgm:cxn modelId="{FF6E7248-1F53-45AB-A786-CFE6F2956D26}" srcId="{E4958A4C-0226-442E-9F31-6CBB0262B083}" destId="{0DC9BA3F-4C2E-4111-B591-FA2D45C89DFF}" srcOrd="3" destOrd="0" parTransId="{E62B1C76-11D4-4333-ACB8-868DAFF07374}" sibTransId="{B15F3A19-08E5-4645-BF26-38E82DDBC743}"/>
    <dgm:cxn modelId="{196D0A50-7B89-46D1-814A-429A0E80436B}" type="presOf" srcId="{E4958A4C-0226-442E-9F31-6CBB0262B083}" destId="{2EEDCC6E-CFD4-4EED-BD64-E95E2DEBBDD8}" srcOrd="0" destOrd="0" presId="urn:microsoft.com/office/officeart/2005/8/layout/cycle5"/>
    <dgm:cxn modelId="{98AB4463-6BD8-43C5-B7C3-0023B26D8126}" type="presOf" srcId="{34942BDB-5825-4D13-9475-3760A629ECA5}" destId="{94F8AB45-5FED-49AA-A9A8-3854B16C47D0}" srcOrd="0" destOrd="0" presId="urn:microsoft.com/office/officeart/2005/8/layout/cycle5"/>
    <dgm:cxn modelId="{7F8BAF7C-52E2-47D2-8D2F-773689D0AF75}" srcId="{E4958A4C-0226-442E-9F31-6CBB0262B083}" destId="{34E1FA49-4E6A-4ECC-ADA8-F72A3812785E}" srcOrd="0" destOrd="0" parTransId="{8F6825D9-F74A-455F-AC92-A6300FAA75D2}" sibTransId="{F8E3D41B-BCDA-41A8-BACE-6A43049F4710}"/>
    <dgm:cxn modelId="{33D1CF7C-3D36-4FDA-8B8B-335C39F8B1BE}" srcId="{E4958A4C-0226-442E-9F31-6CBB0262B083}" destId="{C4444AD0-5A15-4024-99C2-4D537921B854}" srcOrd="2" destOrd="0" parTransId="{E379B681-33FA-441E-ADAD-57CBD614634B}" sibTransId="{F7733364-D769-48F3-BE66-EF89DF0656B1}"/>
    <dgm:cxn modelId="{0B0FA095-04E4-450C-A4ED-3DC8E6FADB5E}" srcId="{E4958A4C-0226-442E-9F31-6CBB0262B083}" destId="{34942BDB-5825-4D13-9475-3760A629ECA5}" srcOrd="1" destOrd="0" parTransId="{9D26D5BE-BA79-4BAB-BFBD-9D1799FF5A57}" sibTransId="{37889983-AD18-4C75-9FBF-BBAC2E3C30E8}"/>
    <dgm:cxn modelId="{E50B3697-E968-4052-BF07-5C475806D52C}" type="presOf" srcId="{F8E3D41B-BCDA-41A8-BACE-6A43049F4710}" destId="{B1AED393-18AD-4D84-A1B2-D5AE98F90922}" srcOrd="0" destOrd="0" presId="urn:microsoft.com/office/officeart/2005/8/layout/cycle5"/>
    <dgm:cxn modelId="{3199A197-897F-4A26-8875-347FF61E967D}" type="presOf" srcId="{0DC9BA3F-4C2E-4111-B591-FA2D45C89DFF}" destId="{E782BB17-167B-41B5-859C-79A60821785D}" srcOrd="0" destOrd="0" presId="urn:microsoft.com/office/officeart/2005/8/layout/cycle5"/>
    <dgm:cxn modelId="{BFE73AAC-9A6F-4A4F-A424-587CE5E87757}" type="presOf" srcId="{C4444AD0-5A15-4024-99C2-4D537921B854}" destId="{02BBCF38-BF18-43EA-8722-F638EA6EA035}" srcOrd="0" destOrd="0" presId="urn:microsoft.com/office/officeart/2005/8/layout/cycle5"/>
    <dgm:cxn modelId="{87AA3DC9-7153-4E31-80AE-0E7C5AA27770}" type="presOf" srcId="{34E1FA49-4E6A-4ECC-ADA8-F72A3812785E}" destId="{2B28BF5F-67AE-4A70-B8C8-F1B24DE50EC7}" srcOrd="0" destOrd="0" presId="urn:microsoft.com/office/officeart/2005/8/layout/cycle5"/>
    <dgm:cxn modelId="{0610AACB-7BC6-4D47-A2C4-03DB7CE78F17}" type="presOf" srcId="{B15F3A19-08E5-4645-BF26-38E82DDBC743}" destId="{2DD4770F-C555-47D2-9B9A-A65CAA50A24D}" srcOrd="0" destOrd="0" presId="urn:microsoft.com/office/officeart/2005/8/layout/cycle5"/>
    <dgm:cxn modelId="{79C72E0A-0FD9-431E-8CB0-0EF58022B4DA}" type="presParOf" srcId="{2EEDCC6E-CFD4-4EED-BD64-E95E2DEBBDD8}" destId="{2B28BF5F-67AE-4A70-B8C8-F1B24DE50EC7}" srcOrd="0" destOrd="0" presId="urn:microsoft.com/office/officeart/2005/8/layout/cycle5"/>
    <dgm:cxn modelId="{82BD34D5-D816-445E-A042-EBA1BAD64D7E}" type="presParOf" srcId="{2EEDCC6E-CFD4-4EED-BD64-E95E2DEBBDD8}" destId="{10939B30-94D6-4F4F-899D-CF6661BE0FE5}" srcOrd="1" destOrd="0" presId="urn:microsoft.com/office/officeart/2005/8/layout/cycle5"/>
    <dgm:cxn modelId="{1D36896C-8ED6-4507-89B1-7369C180778A}" type="presParOf" srcId="{2EEDCC6E-CFD4-4EED-BD64-E95E2DEBBDD8}" destId="{B1AED393-18AD-4D84-A1B2-D5AE98F90922}" srcOrd="2" destOrd="0" presId="urn:microsoft.com/office/officeart/2005/8/layout/cycle5"/>
    <dgm:cxn modelId="{078D96C1-4639-44AF-986F-6AAF2E911DFE}" type="presParOf" srcId="{2EEDCC6E-CFD4-4EED-BD64-E95E2DEBBDD8}" destId="{94F8AB45-5FED-49AA-A9A8-3854B16C47D0}" srcOrd="3" destOrd="0" presId="urn:microsoft.com/office/officeart/2005/8/layout/cycle5"/>
    <dgm:cxn modelId="{6B331CBC-55ED-49EE-A8CE-8C2D065090C1}" type="presParOf" srcId="{2EEDCC6E-CFD4-4EED-BD64-E95E2DEBBDD8}" destId="{4C5A1DB8-E9FA-48C7-BD40-F58790BEF026}" srcOrd="4" destOrd="0" presId="urn:microsoft.com/office/officeart/2005/8/layout/cycle5"/>
    <dgm:cxn modelId="{767F9730-1B30-404E-88C6-DABEF0714B99}" type="presParOf" srcId="{2EEDCC6E-CFD4-4EED-BD64-E95E2DEBBDD8}" destId="{48945E27-25E8-4FB8-BD71-B8D2C0C194C8}" srcOrd="5" destOrd="0" presId="urn:microsoft.com/office/officeart/2005/8/layout/cycle5"/>
    <dgm:cxn modelId="{F86D0D21-880C-4428-A57E-F7BF5850CD30}" type="presParOf" srcId="{2EEDCC6E-CFD4-4EED-BD64-E95E2DEBBDD8}" destId="{02BBCF38-BF18-43EA-8722-F638EA6EA035}" srcOrd="6" destOrd="0" presId="urn:microsoft.com/office/officeart/2005/8/layout/cycle5"/>
    <dgm:cxn modelId="{78A393E8-8FD6-4D63-AF36-AAEC337B213E}" type="presParOf" srcId="{2EEDCC6E-CFD4-4EED-BD64-E95E2DEBBDD8}" destId="{F3FBAAB7-A2A7-4FD3-8CFD-3F36BADDBABB}" srcOrd="7" destOrd="0" presId="urn:microsoft.com/office/officeart/2005/8/layout/cycle5"/>
    <dgm:cxn modelId="{34C82ED9-E446-4425-86CF-5C26833D6D18}" type="presParOf" srcId="{2EEDCC6E-CFD4-4EED-BD64-E95E2DEBBDD8}" destId="{C96F9B40-0342-4513-A631-87B8B82614EB}" srcOrd="8" destOrd="0" presId="urn:microsoft.com/office/officeart/2005/8/layout/cycle5"/>
    <dgm:cxn modelId="{167800F1-67B2-4BD9-BC1E-03FC05F2D7D6}" type="presParOf" srcId="{2EEDCC6E-CFD4-4EED-BD64-E95E2DEBBDD8}" destId="{E782BB17-167B-41B5-859C-79A60821785D}" srcOrd="9" destOrd="0" presId="urn:microsoft.com/office/officeart/2005/8/layout/cycle5"/>
    <dgm:cxn modelId="{ED40EBEE-98F6-4D25-92F9-2AFB2A796D1B}" type="presParOf" srcId="{2EEDCC6E-CFD4-4EED-BD64-E95E2DEBBDD8}" destId="{5EA82359-8893-4674-83A2-ADDAD5CE6023}" srcOrd="10" destOrd="0" presId="urn:microsoft.com/office/officeart/2005/8/layout/cycle5"/>
    <dgm:cxn modelId="{1E760C33-DE96-4421-873E-CDA2CE27063B}" type="presParOf" srcId="{2EEDCC6E-CFD4-4EED-BD64-E95E2DEBBDD8}" destId="{2DD4770F-C555-47D2-9B9A-A65CAA50A24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8BF5F-67AE-4A70-B8C8-F1B24DE50EC7}">
      <dsp:nvSpPr>
        <dsp:cNvPr id="0" name=""/>
        <dsp:cNvSpPr/>
      </dsp:nvSpPr>
      <dsp:spPr>
        <a:xfrm>
          <a:off x="2607747" y="1989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Mechanism</a:t>
          </a:r>
        </a:p>
      </dsp:txBody>
      <dsp:txXfrm>
        <a:off x="2659864" y="54106"/>
        <a:ext cx="1538270" cy="963393"/>
      </dsp:txXfrm>
    </dsp:sp>
    <dsp:sp modelId="{B1AED393-18AD-4D84-A1B2-D5AE98F90922}">
      <dsp:nvSpPr>
        <dsp:cNvPr id="0" name=""/>
        <dsp:cNvSpPr/>
      </dsp:nvSpPr>
      <dsp:spPr>
        <a:xfrm>
          <a:off x="1666103" y="535803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2810605" y="345113"/>
              </a:moveTo>
              <a:arcTo wR="1762896" hR="1762896" stAng="18387812" swAng="16327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8AB45-5FED-49AA-A9A8-3854B16C47D0}">
      <dsp:nvSpPr>
        <dsp:cNvPr id="0" name=""/>
        <dsp:cNvSpPr/>
      </dsp:nvSpPr>
      <dsp:spPr>
        <a:xfrm>
          <a:off x="4370644" y="1764886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Sensor</a:t>
          </a:r>
        </a:p>
      </dsp:txBody>
      <dsp:txXfrm>
        <a:off x="4422761" y="1817003"/>
        <a:ext cx="1538270" cy="963393"/>
      </dsp:txXfrm>
    </dsp:sp>
    <dsp:sp modelId="{48945E27-25E8-4FB8-BD71-B8D2C0C194C8}">
      <dsp:nvSpPr>
        <dsp:cNvPr id="0" name=""/>
        <dsp:cNvSpPr/>
      </dsp:nvSpPr>
      <dsp:spPr>
        <a:xfrm>
          <a:off x="1666103" y="535803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3342978" y="2544652"/>
              </a:moveTo>
              <a:arcTo wR="1762896" hR="1762896" stAng="1579452" swAng="16327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BCF38-BF18-43EA-8722-F638EA6EA035}">
      <dsp:nvSpPr>
        <dsp:cNvPr id="0" name=""/>
        <dsp:cNvSpPr/>
      </dsp:nvSpPr>
      <dsp:spPr>
        <a:xfrm>
          <a:off x="2607747" y="3527782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Electronic Device</a:t>
          </a:r>
        </a:p>
      </dsp:txBody>
      <dsp:txXfrm>
        <a:off x="2659864" y="3579899"/>
        <a:ext cx="1538270" cy="963393"/>
      </dsp:txXfrm>
    </dsp:sp>
    <dsp:sp modelId="{C96F9B40-0342-4513-A631-87B8B82614EB}">
      <dsp:nvSpPr>
        <dsp:cNvPr id="0" name=""/>
        <dsp:cNvSpPr/>
      </dsp:nvSpPr>
      <dsp:spPr>
        <a:xfrm>
          <a:off x="1666103" y="535803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715187" y="3180679"/>
              </a:moveTo>
              <a:arcTo wR="1762896" hR="1762896" stAng="7587812" swAng="16327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2BB17-167B-41B5-859C-79A60821785D}">
      <dsp:nvSpPr>
        <dsp:cNvPr id="0" name=""/>
        <dsp:cNvSpPr/>
      </dsp:nvSpPr>
      <dsp:spPr>
        <a:xfrm>
          <a:off x="844851" y="1764886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Actuator</a:t>
          </a:r>
        </a:p>
      </dsp:txBody>
      <dsp:txXfrm>
        <a:off x="896968" y="1817003"/>
        <a:ext cx="1538270" cy="963393"/>
      </dsp:txXfrm>
    </dsp:sp>
    <dsp:sp modelId="{2DD4770F-C555-47D2-9B9A-A65CAA50A24D}">
      <dsp:nvSpPr>
        <dsp:cNvPr id="0" name=""/>
        <dsp:cNvSpPr/>
      </dsp:nvSpPr>
      <dsp:spPr>
        <a:xfrm>
          <a:off x="1666103" y="535803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182813" y="981140"/>
              </a:moveTo>
              <a:arcTo wR="1762896" hR="1762896" stAng="12379452" swAng="16327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8BF5F-67AE-4A70-B8C8-F1B24DE50EC7}">
      <dsp:nvSpPr>
        <dsp:cNvPr id="0" name=""/>
        <dsp:cNvSpPr/>
      </dsp:nvSpPr>
      <dsp:spPr>
        <a:xfrm>
          <a:off x="2607747" y="1989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Mechanism</a:t>
          </a:r>
        </a:p>
      </dsp:txBody>
      <dsp:txXfrm>
        <a:off x="2659864" y="54106"/>
        <a:ext cx="1538270" cy="963393"/>
      </dsp:txXfrm>
    </dsp:sp>
    <dsp:sp modelId="{B1AED393-18AD-4D84-A1B2-D5AE98F90922}">
      <dsp:nvSpPr>
        <dsp:cNvPr id="0" name=""/>
        <dsp:cNvSpPr/>
      </dsp:nvSpPr>
      <dsp:spPr>
        <a:xfrm>
          <a:off x="1666103" y="535803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2810605" y="345113"/>
              </a:moveTo>
              <a:arcTo wR="1762896" hR="1762896" stAng="18387812" swAng="16327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8AB45-5FED-49AA-A9A8-3854B16C47D0}">
      <dsp:nvSpPr>
        <dsp:cNvPr id="0" name=""/>
        <dsp:cNvSpPr/>
      </dsp:nvSpPr>
      <dsp:spPr>
        <a:xfrm>
          <a:off x="4370644" y="1764886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Sensor</a:t>
          </a:r>
        </a:p>
      </dsp:txBody>
      <dsp:txXfrm>
        <a:off x="4422761" y="1817003"/>
        <a:ext cx="1538270" cy="963393"/>
      </dsp:txXfrm>
    </dsp:sp>
    <dsp:sp modelId="{48945E27-25E8-4FB8-BD71-B8D2C0C194C8}">
      <dsp:nvSpPr>
        <dsp:cNvPr id="0" name=""/>
        <dsp:cNvSpPr/>
      </dsp:nvSpPr>
      <dsp:spPr>
        <a:xfrm>
          <a:off x="1666103" y="535803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3342978" y="2544652"/>
              </a:moveTo>
              <a:arcTo wR="1762896" hR="1762896" stAng="1579452" swAng="16327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BCF38-BF18-43EA-8722-F638EA6EA035}">
      <dsp:nvSpPr>
        <dsp:cNvPr id="0" name=""/>
        <dsp:cNvSpPr/>
      </dsp:nvSpPr>
      <dsp:spPr>
        <a:xfrm>
          <a:off x="2607747" y="3527782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Electronic Device</a:t>
          </a:r>
        </a:p>
      </dsp:txBody>
      <dsp:txXfrm>
        <a:off x="2659864" y="3579899"/>
        <a:ext cx="1538270" cy="963393"/>
      </dsp:txXfrm>
    </dsp:sp>
    <dsp:sp modelId="{C96F9B40-0342-4513-A631-87B8B82614EB}">
      <dsp:nvSpPr>
        <dsp:cNvPr id="0" name=""/>
        <dsp:cNvSpPr/>
      </dsp:nvSpPr>
      <dsp:spPr>
        <a:xfrm>
          <a:off x="1666103" y="535803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715187" y="3180679"/>
              </a:moveTo>
              <a:arcTo wR="1762896" hR="1762896" stAng="7587812" swAng="16327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2BB17-167B-41B5-859C-79A60821785D}">
      <dsp:nvSpPr>
        <dsp:cNvPr id="0" name=""/>
        <dsp:cNvSpPr/>
      </dsp:nvSpPr>
      <dsp:spPr>
        <a:xfrm>
          <a:off x="844851" y="1764886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Actuator</a:t>
          </a:r>
        </a:p>
      </dsp:txBody>
      <dsp:txXfrm>
        <a:off x="896968" y="1817003"/>
        <a:ext cx="1538270" cy="963393"/>
      </dsp:txXfrm>
    </dsp:sp>
    <dsp:sp modelId="{2DD4770F-C555-47D2-9B9A-A65CAA50A24D}">
      <dsp:nvSpPr>
        <dsp:cNvPr id="0" name=""/>
        <dsp:cNvSpPr/>
      </dsp:nvSpPr>
      <dsp:spPr>
        <a:xfrm>
          <a:off x="1666103" y="535803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182813" y="981140"/>
              </a:moveTo>
              <a:arcTo wR="1762896" hR="1762896" stAng="12379452" swAng="16327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8BF5F-67AE-4A70-B8C8-F1B24DE50EC7}">
      <dsp:nvSpPr>
        <dsp:cNvPr id="0" name=""/>
        <dsp:cNvSpPr/>
      </dsp:nvSpPr>
      <dsp:spPr>
        <a:xfrm>
          <a:off x="2541842" y="-149002"/>
          <a:ext cx="1953956" cy="1671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Hydraulic cylinder on brakes</a:t>
          </a:r>
        </a:p>
      </dsp:txBody>
      <dsp:txXfrm>
        <a:off x="2623443" y="-67401"/>
        <a:ext cx="1790754" cy="1508393"/>
      </dsp:txXfrm>
    </dsp:sp>
    <dsp:sp modelId="{B1AED393-18AD-4D84-A1B2-D5AE98F90922}">
      <dsp:nvSpPr>
        <dsp:cNvPr id="0" name=""/>
        <dsp:cNvSpPr/>
      </dsp:nvSpPr>
      <dsp:spPr>
        <a:xfrm>
          <a:off x="1755924" y="686795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2925304" y="437524"/>
              </a:moveTo>
              <a:arcTo wR="1762896" hR="1762896" stAng="18675130" swAng="141146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8AB45-5FED-49AA-A9A8-3854B16C47D0}">
      <dsp:nvSpPr>
        <dsp:cNvPr id="0" name=""/>
        <dsp:cNvSpPr/>
      </dsp:nvSpPr>
      <dsp:spPr>
        <a:xfrm>
          <a:off x="4460464" y="1915878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Wheel speed sensor</a:t>
          </a:r>
        </a:p>
      </dsp:txBody>
      <dsp:txXfrm>
        <a:off x="4512581" y="1967995"/>
        <a:ext cx="1538270" cy="963393"/>
      </dsp:txXfrm>
    </dsp:sp>
    <dsp:sp modelId="{48945E27-25E8-4FB8-BD71-B8D2C0C194C8}">
      <dsp:nvSpPr>
        <dsp:cNvPr id="0" name=""/>
        <dsp:cNvSpPr/>
      </dsp:nvSpPr>
      <dsp:spPr>
        <a:xfrm>
          <a:off x="1755924" y="686795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3342978" y="2544652"/>
              </a:moveTo>
              <a:arcTo wR="1762896" hR="1762896" stAng="1579452" swAng="16327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BCF38-BF18-43EA-8722-F638EA6EA035}">
      <dsp:nvSpPr>
        <dsp:cNvPr id="0" name=""/>
        <dsp:cNvSpPr/>
      </dsp:nvSpPr>
      <dsp:spPr>
        <a:xfrm>
          <a:off x="2697568" y="3678774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ABS Control Unit</a:t>
          </a:r>
        </a:p>
      </dsp:txBody>
      <dsp:txXfrm>
        <a:off x="2749685" y="3730891"/>
        <a:ext cx="1538270" cy="963393"/>
      </dsp:txXfrm>
    </dsp:sp>
    <dsp:sp modelId="{C96F9B40-0342-4513-A631-87B8B82614EB}">
      <dsp:nvSpPr>
        <dsp:cNvPr id="0" name=""/>
        <dsp:cNvSpPr/>
      </dsp:nvSpPr>
      <dsp:spPr>
        <a:xfrm>
          <a:off x="1755924" y="686795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750405" y="3206040"/>
              </a:moveTo>
              <a:arcTo wR="1762896" hR="1762896" stAng="7503179" swAng="13503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2BB17-167B-41B5-859C-79A60821785D}">
      <dsp:nvSpPr>
        <dsp:cNvPr id="0" name=""/>
        <dsp:cNvSpPr/>
      </dsp:nvSpPr>
      <dsp:spPr>
        <a:xfrm>
          <a:off x="755031" y="1700388"/>
          <a:ext cx="2001785" cy="149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Solenoid pulse on hydraulic line</a:t>
          </a:r>
        </a:p>
      </dsp:txBody>
      <dsp:txXfrm>
        <a:off x="828187" y="1773544"/>
        <a:ext cx="1855473" cy="1352295"/>
      </dsp:txXfrm>
    </dsp:sp>
    <dsp:sp modelId="{2DD4770F-C555-47D2-9B9A-A65CAA50A24D}">
      <dsp:nvSpPr>
        <dsp:cNvPr id="0" name=""/>
        <dsp:cNvSpPr/>
      </dsp:nvSpPr>
      <dsp:spPr>
        <a:xfrm>
          <a:off x="1755924" y="686795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256812" y="846646"/>
              </a:moveTo>
              <a:arcTo wR="1762896" hR="1762896" stAng="12678894" swAng="113211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8BF5F-67AE-4A70-B8C8-F1B24DE50EC7}">
      <dsp:nvSpPr>
        <dsp:cNvPr id="0" name=""/>
        <dsp:cNvSpPr/>
      </dsp:nvSpPr>
      <dsp:spPr>
        <a:xfrm>
          <a:off x="2541842" y="-149002"/>
          <a:ext cx="1953956" cy="1671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Hydraulic cylinder on brakes</a:t>
          </a:r>
        </a:p>
      </dsp:txBody>
      <dsp:txXfrm>
        <a:off x="2623443" y="-67401"/>
        <a:ext cx="1790754" cy="1508393"/>
      </dsp:txXfrm>
    </dsp:sp>
    <dsp:sp modelId="{B1AED393-18AD-4D84-A1B2-D5AE98F90922}">
      <dsp:nvSpPr>
        <dsp:cNvPr id="0" name=""/>
        <dsp:cNvSpPr/>
      </dsp:nvSpPr>
      <dsp:spPr>
        <a:xfrm>
          <a:off x="1755924" y="686795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2925304" y="437524"/>
              </a:moveTo>
              <a:arcTo wR="1762896" hR="1762896" stAng="18675130" swAng="141146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8AB45-5FED-49AA-A9A8-3854B16C47D0}">
      <dsp:nvSpPr>
        <dsp:cNvPr id="0" name=""/>
        <dsp:cNvSpPr/>
      </dsp:nvSpPr>
      <dsp:spPr>
        <a:xfrm>
          <a:off x="4460464" y="1915878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Wheel speed sensor</a:t>
          </a:r>
        </a:p>
      </dsp:txBody>
      <dsp:txXfrm>
        <a:off x="4512581" y="1967995"/>
        <a:ext cx="1538270" cy="963393"/>
      </dsp:txXfrm>
    </dsp:sp>
    <dsp:sp modelId="{48945E27-25E8-4FB8-BD71-B8D2C0C194C8}">
      <dsp:nvSpPr>
        <dsp:cNvPr id="0" name=""/>
        <dsp:cNvSpPr/>
      </dsp:nvSpPr>
      <dsp:spPr>
        <a:xfrm>
          <a:off x="1755924" y="686795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3342978" y="2544652"/>
              </a:moveTo>
              <a:arcTo wR="1762896" hR="1762896" stAng="1579452" swAng="16327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BCF38-BF18-43EA-8722-F638EA6EA035}">
      <dsp:nvSpPr>
        <dsp:cNvPr id="0" name=""/>
        <dsp:cNvSpPr/>
      </dsp:nvSpPr>
      <dsp:spPr>
        <a:xfrm>
          <a:off x="2697568" y="3678774"/>
          <a:ext cx="1642504" cy="1067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ABS Control Unit</a:t>
          </a:r>
        </a:p>
      </dsp:txBody>
      <dsp:txXfrm>
        <a:off x="2749685" y="3730891"/>
        <a:ext cx="1538270" cy="963393"/>
      </dsp:txXfrm>
    </dsp:sp>
    <dsp:sp modelId="{C96F9B40-0342-4513-A631-87B8B82614EB}">
      <dsp:nvSpPr>
        <dsp:cNvPr id="0" name=""/>
        <dsp:cNvSpPr/>
      </dsp:nvSpPr>
      <dsp:spPr>
        <a:xfrm>
          <a:off x="1755924" y="686795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750405" y="3206040"/>
              </a:moveTo>
              <a:arcTo wR="1762896" hR="1762896" stAng="7503179" swAng="13503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2BB17-167B-41B5-859C-79A60821785D}">
      <dsp:nvSpPr>
        <dsp:cNvPr id="0" name=""/>
        <dsp:cNvSpPr/>
      </dsp:nvSpPr>
      <dsp:spPr>
        <a:xfrm>
          <a:off x="755031" y="1700388"/>
          <a:ext cx="2001785" cy="149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Solenoid pulse on hydraulic line</a:t>
          </a:r>
        </a:p>
      </dsp:txBody>
      <dsp:txXfrm>
        <a:off x="828187" y="1773544"/>
        <a:ext cx="1855473" cy="1352295"/>
      </dsp:txXfrm>
    </dsp:sp>
    <dsp:sp modelId="{2DD4770F-C555-47D2-9B9A-A65CAA50A24D}">
      <dsp:nvSpPr>
        <dsp:cNvPr id="0" name=""/>
        <dsp:cNvSpPr/>
      </dsp:nvSpPr>
      <dsp:spPr>
        <a:xfrm>
          <a:off x="1755924" y="686795"/>
          <a:ext cx="3525792" cy="3525792"/>
        </a:xfrm>
        <a:custGeom>
          <a:avLst/>
          <a:gdLst/>
          <a:ahLst/>
          <a:cxnLst/>
          <a:rect l="0" t="0" r="0" b="0"/>
          <a:pathLst>
            <a:path>
              <a:moveTo>
                <a:pt x="256812" y="846646"/>
              </a:moveTo>
              <a:arcTo wR="1762896" hR="1762896" stAng="12678894" swAng="113211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BA25-95DE-5C49-BA34-27F14F4BF1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26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77C6-A064-AE45-9671-DDF8A6523E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70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975-306F-3044-81FC-3496D5016D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8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9536-8AD0-3848-997B-2BF035A37A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89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55FF-4CD0-0C4E-9969-45CDDEE00A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53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5F3B-C841-B247-8370-FDA0FE665F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6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4AF8-E2C4-4546-B761-C91D620881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03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5586-07FC-DD4A-869C-B99917378C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52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BAD-8533-A249-BA11-873F2890CE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64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A46-75BC-874D-80A0-857F2B1F9E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66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27C-7B1F-FE46-92FD-E7A517F04D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49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7CC5-6D8B-C649-98F1-2036AFABEA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Image:Mecha.gi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8.jpeg"/><Relationship Id="rId5" Type="http://schemas.openxmlformats.org/officeDocument/2006/relationships/diagramLayout" Target="../diagrams/layout4.xml"/><Relationship Id="rId10" Type="http://schemas.openxmlformats.org/officeDocument/2006/relationships/hyperlink" Target="http://images.google.com/imgres?imgurl=http://www.brian-esser.com/albums/Brake%2520Photos/brakes2.jpg&amp;imgrefurl=http://www.projectlt10.com/update.php&amp;h=375&amp;w=500&amp;sz=35&amp;hl=en&amp;start=7&amp;um=1&amp;usg=__iPGVtNHUtPDkQh4J6eq2HGwYk04=&amp;tbnid=F-8D6pTim6saTM:&amp;tbnh=98&amp;tbnw=130&amp;prev=/images%3Fq%3DABS%2Bhydraulic%26um%3D1%26hl%3Den%26rls%3Dcom.microsoft:en-us" TargetMode="External"/><Relationship Id="rId4" Type="http://schemas.openxmlformats.org/officeDocument/2006/relationships/diagramData" Target="../diagrams/data4.xml"/><Relationship Id="rId9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auto.howstuffworks.com/brake-picture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jpeg"/><Relationship Id="rId5" Type="http://schemas.openxmlformats.org/officeDocument/2006/relationships/diagramLayout" Target="../diagrams/layout3.xml"/><Relationship Id="rId10" Type="http://schemas.openxmlformats.org/officeDocument/2006/relationships/hyperlink" Target="http://images.google.com/imgres?imgurl=http://www.brian-esser.com/albums/Brake%2520Photos/brakes2.jpg&amp;imgrefurl=http://www.projectlt10.com/update.php&amp;h=375&amp;w=500&amp;sz=35&amp;hl=en&amp;start=7&amp;um=1&amp;usg=__iPGVtNHUtPDkQh4J6eq2HGwYk04=&amp;tbnid=F-8D6pTim6saTM:&amp;tbnh=98&amp;tbnw=130&amp;prev=/images%3Fq%3DABS%2Bhydraulic%26um%3D1%26hl%3Den%26rls%3Dcom.microsoft:en-us" TargetMode="External"/><Relationship Id="rId4" Type="http://schemas.openxmlformats.org/officeDocument/2006/relationships/diagramData" Target="../diagrams/data3.xml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442134C-BE6D-524E-B3AF-2F8BC66765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143000"/>
          </a:xfrm>
          <a:noFill/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Introduction to Mechatronics</a:t>
            </a:r>
            <a:endParaRPr lang="en-US" altLang="en-US"/>
          </a:p>
        </p:txBody>
      </p:sp>
      <p:pic>
        <p:nvPicPr>
          <p:cNvPr id="7171" name="Picture 6">
            <a:hlinkClick r:id="rId2" tooltip="Aerial Venn diagram from RPI's website describes the various fields that make up Mechatronics"/>
            <a:extLst>
              <a:ext uri="{FF2B5EF4-FFF2-40B4-BE49-F238E27FC236}">
                <a16:creationId xmlns:a16="http://schemas.microsoft.com/office/drawing/2014/main" id="{807A1E83-23FE-2C4D-B163-8E218138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8925" y="1676400"/>
            <a:ext cx="34099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5">
            <a:extLst>
              <a:ext uri="{FF2B5EF4-FFF2-40B4-BE49-F238E27FC236}">
                <a16:creationId xmlns:a16="http://schemas.microsoft.com/office/drawing/2014/main" id="{E77970D2-922B-3346-BB44-BC545B808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03" y="5257800"/>
            <a:ext cx="51996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accent2"/>
                </a:solidFill>
              </a:rPr>
              <a:t>ENGR 4020 Lecture 1</a:t>
            </a:r>
          </a:p>
          <a:p>
            <a:pPr algn="ctr"/>
            <a:r>
              <a:rPr lang="en-US" altLang="en-US" b="1" dirty="0">
                <a:solidFill>
                  <a:schemeClr val="accent2"/>
                </a:solidFill>
              </a:rPr>
              <a:t>Adapted from work by Matthew Stein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487AB12-1FE0-954A-ACE6-BDC7639F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6C8EF-8DA2-534A-97E9-D77FD3D2D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676400"/>
            <a:ext cx="5600700" cy="43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0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46E3F3E-743B-EC44-AF96-51C082C2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Robotics Design Axioms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59363AF-FA92-7E47-ABAA-E73F578E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cannot overcome weak mechanical design</a:t>
            </a:r>
          </a:p>
          <a:p>
            <a:r>
              <a:rPr lang="en-US" altLang="en-US" dirty="0"/>
              <a:t>A machine cannot control what it cannot sense</a:t>
            </a:r>
          </a:p>
        </p:txBody>
      </p:sp>
    </p:spTree>
    <p:extLst>
      <p:ext uri="{BB962C8B-B14F-4D97-AF65-F5344CB8AC3E}">
        <p14:creationId xmlns:p14="http://schemas.microsoft.com/office/powerpoint/2010/main" val="318601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46E3F3E-743B-EC44-AF96-51C082C2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Robotics Design Axioms: Result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59363AF-FA92-7E47-ABAA-E73F578E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course will deal with aspects of both mechanical and software design, as well as covering use and integration of sensors</a:t>
            </a:r>
          </a:p>
        </p:txBody>
      </p:sp>
    </p:spTree>
    <p:extLst>
      <p:ext uri="{BB962C8B-B14F-4D97-AF65-F5344CB8AC3E}">
        <p14:creationId xmlns:p14="http://schemas.microsoft.com/office/powerpoint/2010/main" val="43647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http://www.japanautoteile.de/parts/files/pics/d_2002.jpg">
            <a:extLst>
              <a:ext uri="{FF2B5EF4-FFF2-40B4-BE49-F238E27FC236}">
                <a16:creationId xmlns:a16="http://schemas.microsoft.com/office/drawing/2014/main" id="{3C271EBA-8F6B-8346-BCAC-B07550FC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48200"/>
            <a:ext cx="2946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" descr="http://www.advanceautoparts.com/english/youcan/images/ccr/ccr20030701as/ccr20030701as00.jpg">
            <a:extLst>
              <a:ext uri="{FF2B5EF4-FFF2-40B4-BE49-F238E27FC236}">
                <a16:creationId xmlns:a16="http://schemas.microsoft.com/office/drawing/2014/main" id="{756A95FC-9F97-C749-A0E4-B98BAAAD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43400"/>
            <a:ext cx="3171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itle 1">
            <a:extLst>
              <a:ext uri="{FF2B5EF4-FFF2-40B4-BE49-F238E27FC236}">
                <a16:creationId xmlns:a16="http://schemas.microsoft.com/office/drawing/2014/main" id="{7FAF7A72-D333-EE44-AF26-817C7125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Anti-lock brakes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DE8114-752E-6642-8AE2-28AB39748A46}"/>
              </a:ext>
            </a:extLst>
          </p:cNvPr>
          <p:cNvGraphicFramePr/>
          <p:nvPr/>
        </p:nvGraphicFramePr>
        <p:xfrm>
          <a:off x="1066800" y="1295400"/>
          <a:ext cx="68580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Line Callout 1 5">
            <a:extLst>
              <a:ext uri="{FF2B5EF4-FFF2-40B4-BE49-F238E27FC236}">
                <a16:creationId xmlns:a16="http://schemas.microsoft.com/office/drawing/2014/main" id="{5C295A61-BAF1-1F4D-A402-08ADCA916618}"/>
              </a:ext>
            </a:extLst>
          </p:cNvPr>
          <p:cNvSpPr/>
          <p:nvPr/>
        </p:nvSpPr>
        <p:spPr bwMode="auto">
          <a:xfrm>
            <a:off x="685800" y="2057400"/>
            <a:ext cx="2057400" cy="612775"/>
          </a:xfrm>
          <a:prstGeom prst="borderCallout1">
            <a:avLst>
              <a:gd name="adj1" fmla="val 108776"/>
              <a:gd name="adj2" fmla="val 80732"/>
              <a:gd name="adj3" fmla="val 185943"/>
              <a:gd name="adj4" fmla="val 108228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/>
              <a:t>Physical Signal</a:t>
            </a:r>
          </a:p>
        </p:txBody>
      </p:sp>
      <p:sp>
        <p:nvSpPr>
          <p:cNvPr id="14343" name="Line Callout 1 7">
            <a:extLst>
              <a:ext uri="{FF2B5EF4-FFF2-40B4-BE49-F238E27FC236}">
                <a16:creationId xmlns:a16="http://schemas.microsoft.com/office/drawing/2014/main" id="{EBE82341-15C2-B249-9DD8-77F4FDCC218E}"/>
              </a:ext>
            </a:extLst>
          </p:cNvPr>
          <p:cNvSpPr>
            <a:spLocks/>
          </p:cNvSpPr>
          <p:nvPr/>
        </p:nvSpPr>
        <p:spPr bwMode="auto">
          <a:xfrm>
            <a:off x="7391400" y="5943600"/>
            <a:ext cx="990600" cy="609600"/>
          </a:xfrm>
          <a:prstGeom prst="borderCallout1">
            <a:avLst>
              <a:gd name="adj1" fmla="val 48380"/>
              <a:gd name="adj2" fmla="val 269"/>
              <a:gd name="adj3" fmla="val -100199"/>
              <a:gd name="adj4" fmla="val -4481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Wires</a:t>
            </a:r>
          </a:p>
        </p:txBody>
      </p:sp>
      <p:sp>
        <p:nvSpPr>
          <p:cNvPr id="14344" name="TextBox 13">
            <a:extLst>
              <a:ext uri="{FF2B5EF4-FFF2-40B4-BE49-F238E27FC236}">
                <a16:creationId xmlns:a16="http://schemas.microsoft.com/office/drawing/2014/main" id="{803B3978-27E8-F64A-88A2-9009C3CA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09800"/>
            <a:ext cx="1617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Mechanical</a:t>
            </a:r>
          </a:p>
        </p:txBody>
      </p:sp>
      <p:sp>
        <p:nvSpPr>
          <p:cNvPr id="14345" name="TextBox 14">
            <a:extLst>
              <a:ext uri="{FF2B5EF4-FFF2-40B4-BE49-F238E27FC236}">
                <a16:creationId xmlns:a16="http://schemas.microsoft.com/office/drawing/2014/main" id="{57557F0C-EBC1-4B48-827A-3D15C0115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0"/>
            <a:ext cx="1446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Electronic</a:t>
            </a:r>
          </a:p>
        </p:txBody>
      </p:sp>
      <p:pic>
        <p:nvPicPr>
          <p:cNvPr id="14346" name="Picture 6" descr="http://www.howstuffinmycarworks.com/images/abs_integraded_master_cylinder-abs_system.jpg">
            <a:extLst>
              <a:ext uri="{FF2B5EF4-FFF2-40B4-BE49-F238E27FC236}">
                <a16:creationId xmlns:a16="http://schemas.microsoft.com/office/drawing/2014/main" id="{A326EF74-93E6-A24B-8703-7D2CFE75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26670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8" descr="http://tbn0.google.com/images?q=tbn:F-8D6pTim6saTM:http://www.brian-esser.com/albums/Brake%2520Photos/brakes2.jpg">
            <a:hlinkClick r:id="rId10"/>
            <a:extLst>
              <a:ext uri="{FF2B5EF4-FFF2-40B4-BE49-F238E27FC236}">
                <a16:creationId xmlns:a16="http://schemas.microsoft.com/office/drawing/2014/main" id="{083D193B-7AC5-0A46-9941-9F700699F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15240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Line Callout 1 16">
            <a:extLst>
              <a:ext uri="{FF2B5EF4-FFF2-40B4-BE49-F238E27FC236}">
                <a16:creationId xmlns:a16="http://schemas.microsoft.com/office/drawing/2014/main" id="{E0B34D2A-5BAF-1743-9BD9-D464E243620D}"/>
              </a:ext>
            </a:extLst>
          </p:cNvPr>
          <p:cNvSpPr>
            <a:spLocks/>
          </p:cNvSpPr>
          <p:nvPr/>
        </p:nvSpPr>
        <p:spPr bwMode="auto">
          <a:xfrm>
            <a:off x="0" y="4953000"/>
            <a:ext cx="990600" cy="609600"/>
          </a:xfrm>
          <a:prstGeom prst="borderCallout1">
            <a:avLst>
              <a:gd name="adj1" fmla="val 98380"/>
              <a:gd name="adj2" fmla="val 111625"/>
              <a:gd name="adj3" fmla="val 218847"/>
              <a:gd name="adj4" fmla="val 30098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Wires</a:t>
            </a:r>
          </a:p>
        </p:txBody>
      </p:sp>
      <p:sp>
        <p:nvSpPr>
          <p:cNvPr id="14349" name="Line Callout 1 17">
            <a:extLst>
              <a:ext uri="{FF2B5EF4-FFF2-40B4-BE49-F238E27FC236}">
                <a16:creationId xmlns:a16="http://schemas.microsoft.com/office/drawing/2014/main" id="{790C3B0D-F719-1348-AB36-1B5AAF42DAD1}"/>
              </a:ext>
            </a:extLst>
          </p:cNvPr>
          <p:cNvSpPr>
            <a:spLocks/>
          </p:cNvSpPr>
          <p:nvPr/>
        </p:nvSpPr>
        <p:spPr bwMode="auto">
          <a:xfrm>
            <a:off x="2590800" y="914400"/>
            <a:ext cx="1524000" cy="609600"/>
          </a:xfrm>
          <a:prstGeom prst="borderCallout1">
            <a:avLst>
              <a:gd name="adj1" fmla="val 250759"/>
              <a:gd name="adj2" fmla="val 48037"/>
              <a:gd name="adj3" fmla="val 121231"/>
              <a:gd name="adj4" fmla="val 56806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Hydraulics</a:t>
            </a:r>
          </a:p>
        </p:txBody>
      </p:sp>
      <p:sp>
        <p:nvSpPr>
          <p:cNvPr id="14350" name="Line Callout 1 18">
            <a:extLst>
              <a:ext uri="{FF2B5EF4-FFF2-40B4-BE49-F238E27FC236}">
                <a16:creationId xmlns:a16="http://schemas.microsoft.com/office/drawing/2014/main" id="{2AA6BCF2-7E1B-3947-A1E5-D0AEA3266C93}"/>
              </a:ext>
            </a:extLst>
          </p:cNvPr>
          <p:cNvSpPr>
            <a:spLocks/>
          </p:cNvSpPr>
          <p:nvPr/>
        </p:nvSpPr>
        <p:spPr bwMode="auto">
          <a:xfrm>
            <a:off x="7010400" y="2590800"/>
            <a:ext cx="1905000" cy="609600"/>
          </a:xfrm>
          <a:prstGeom prst="borderCallout1">
            <a:avLst>
              <a:gd name="adj1" fmla="val 43616"/>
              <a:gd name="adj2" fmla="val -41870"/>
              <a:gd name="adj3" fmla="val 59324"/>
              <a:gd name="adj4" fmla="val -4148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Physics of car</a:t>
            </a:r>
          </a:p>
        </p:txBody>
      </p:sp>
    </p:spTree>
    <p:extLst>
      <p:ext uri="{BB962C8B-B14F-4D97-AF65-F5344CB8AC3E}">
        <p14:creationId xmlns:p14="http://schemas.microsoft.com/office/powerpoint/2010/main" val="261732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5D37FC8-9865-3443-A351-25BEE9ED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 dirty="0"/>
              <a:t>Signals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4B9C859-E650-3247-A953-4E77C1524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r>
              <a:rPr lang="en-US" altLang="en-US" dirty="0"/>
              <a:t>Arrows in diagram are </a:t>
            </a:r>
            <a:r>
              <a:rPr lang="en-US" altLang="en-US" i="1" dirty="0"/>
              <a:t>signals</a:t>
            </a:r>
          </a:p>
          <a:p>
            <a:r>
              <a:rPr lang="en-US" altLang="en-US" i="1" dirty="0"/>
              <a:t>Signals </a:t>
            </a:r>
            <a:r>
              <a:rPr lang="en-US" altLang="en-US" dirty="0"/>
              <a:t>are either mechanical</a:t>
            </a:r>
          </a:p>
          <a:p>
            <a:pPr lvl="1"/>
            <a:r>
              <a:rPr lang="en-US" altLang="en-US" dirty="0"/>
              <a:t>Pneumatic/Hydraulic pressure or flow</a:t>
            </a:r>
          </a:p>
          <a:p>
            <a:pPr lvl="1"/>
            <a:r>
              <a:rPr lang="en-US" altLang="en-US" dirty="0"/>
              <a:t>Position/velocity/acceleration/rotation</a:t>
            </a:r>
          </a:p>
          <a:p>
            <a:pPr lvl="1"/>
            <a:r>
              <a:rPr lang="en-US" altLang="en-US" dirty="0"/>
              <a:t>Deformation/deflection/pressure</a:t>
            </a:r>
          </a:p>
          <a:p>
            <a:r>
              <a:rPr lang="en-US" altLang="en-US" dirty="0"/>
              <a:t>Or electrical</a:t>
            </a:r>
          </a:p>
          <a:p>
            <a:pPr lvl="1"/>
            <a:r>
              <a:rPr lang="en-US" altLang="en-US" dirty="0"/>
              <a:t>Voltage/current/charge</a:t>
            </a:r>
          </a:p>
          <a:p>
            <a:pPr lvl="1"/>
            <a:r>
              <a:rPr lang="en-US" altLang="en-US" dirty="0"/>
              <a:t>Analog or digital</a:t>
            </a:r>
          </a:p>
          <a:p>
            <a:r>
              <a:rPr lang="en-US" altLang="en-US" dirty="0"/>
              <a:t>Mechatronics </a:t>
            </a:r>
            <a:r>
              <a:rPr lang="en-US" altLang="en-US" i="1" dirty="0"/>
              <a:t>always</a:t>
            </a:r>
            <a:r>
              <a:rPr lang="en-US" altLang="en-US" dirty="0"/>
              <a:t> has both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6EB64CC-7C0A-8242-8DE0-F0BC4F24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the difference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F559D73-1C48-3648-91A4-9EC30B01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digital signal is a </a:t>
            </a:r>
            <a:r>
              <a:rPr lang="en-US" altLang="en-US" i="1" dirty="0"/>
              <a:t>voltage</a:t>
            </a:r>
          </a:p>
          <a:p>
            <a:pPr lvl="1"/>
            <a:r>
              <a:rPr lang="en-US" altLang="en-US" dirty="0"/>
              <a:t>Either 3.3V (5V) or 0V (logical 1 or logical 0)</a:t>
            </a:r>
          </a:p>
          <a:p>
            <a:pPr lvl="1"/>
            <a:r>
              <a:rPr lang="en-US" altLang="en-US" dirty="0"/>
              <a:t>In between is undefined</a:t>
            </a:r>
          </a:p>
          <a:p>
            <a:pPr lvl="1"/>
            <a:r>
              <a:rPr lang="en-US" altLang="en-US" dirty="0"/>
              <a:t>Chosen for convenience</a:t>
            </a:r>
          </a:p>
          <a:p>
            <a:pPr lvl="1"/>
            <a:r>
              <a:rPr lang="en-US" altLang="en-US" dirty="0"/>
              <a:t>Konrad </a:t>
            </a:r>
            <a:r>
              <a:rPr lang="en-US" altLang="en-US" dirty="0" err="1"/>
              <a:t>Zuse</a:t>
            </a:r>
            <a:r>
              <a:rPr lang="en-US" altLang="en-US" dirty="0"/>
              <a:t>, Eckerd &amp; </a:t>
            </a:r>
            <a:r>
              <a:rPr lang="en-US" altLang="en-US" dirty="0" err="1"/>
              <a:t>Mauchley</a:t>
            </a:r>
            <a:r>
              <a:rPr lang="en-US" altLang="en-US" dirty="0"/>
              <a:t> (1940’s)</a:t>
            </a:r>
          </a:p>
          <a:p>
            <a:pPr lvl="1"/>
            <a:r>
              <a:rPr lang="en-US" altLang="en-US" dirty="0"/>
              <a:t>Represented in binary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627EEA5-4D00-A143-9343-AB891A22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Analog signals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27A6570-3E9E-9347-A9B9-39F46819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analog signal is also </a:t>
            </a:r>
            <a:r>
              <a:rPr lang="en-US" altLang="en-US" i="1"/>
              <a:t>voltage</a:t>
            </a:r>
          </a:p>
          <a:p>
            <a:pPr lvl="1"/>
            <a:r>
              <a:rPr lang="en-US" altLang="en-US"/>
              <a:t>Range chosen for convenience</a:t>
            </a:r>
          </a:p>
          <a:p>
            <a:pPr lvl="1"/>
            <a:r>
              <a:rPr lang="en-US" altLang="en-US"/>
              <a:t>Any value in a given </a:t>
            </a:r>
            <a:r>
              <a:rPr lang="en-US" altLang="en-US" b="1"/>
              <a:t>range</a:t>
            </a:r>
          </a:p>
          <a:p>
            <a:pPr lvl="2"/>
            <a:r>
              <a:rPr lang="en-US" altLang="en-US"/>
              <a:t>0V-5V</a:t>
            </a:r>
          </a:p>
          <a:p>
            <a:pPr lvl="2"/>
            <a:r>
              <a:rPr lang="en-US" altLang="en-US"/>
              <a:t>-5V – 5V</a:t>
            </a:r>
          </a:p>
          <a:p>
            <a:pPr lvl="2"/>
            <a:r>
              <a:rPr lang="en-US" altLang="en-US"/>
              <a:t>0 V– 10V</a:t>
            </a:r>
          </a:p>
          <a:p>
            <a:pPr lvl="1"/>
            <a:r>
              <a:rPr lang="en-US" altLang="en-US" i="1"/>
              <a:t>All</a:t>
            </a:r>
            <a:r>
              <a:rPr lang="en-US" altLang="en-US"/>
              <a:t> physical signals are inherently analog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077200" cy="2239963"/>
          </a:xfrm>
        </p:spPr>
        <p:txBody>
          <a:bodyPr>
            <a:normAutofit/>
          </a:bodyPr>
          <a:lstStyle/>
          <a:p>
            <a:r>
              <a:rPr lang="en-US" dirty="0"/>
              <a:t>Is the wheel Spinning?</a:t>
            </a:r>
          </a:p>
          <a:p>
            <a:pPr lvl="1"/>
            <a:r>
              <a:rPr lang="en-US" dirty="0"/>
              <a:t>Yes/No; On/Off; Digital</a:t>
            </a:r>
          </a:p>
          <a:p>
            <a:r>
              <a:rPr lang="en-US" dirty="0"/>
              <a:t>How fast?</a:t>
            </a:r>
          </a:p>
          <a:p>
            <a:pPr lvl="1"/>
            <a:r>
              <a:rPr lang="en-US" dirty="0"/>
              <a:t>Slow &lt; --- &gt; Fast; Analog</a:t>
            </a:r>
          </a:p>
        </p:txBody>
      </p:sp>
      <p:sp>
        <p:nvSpPr>
          <p:cNvPr id="5" name="Oval 4"/>
          <p:cNvSpPr/>
          <p:nvPr/>
        </p:nvSpPr>
        <p:spPr>
          <a:xfrm>
            <a:off x="1752600" y="1905000"/>
            <a:ext cx="1447800" cy="1600200"/>
          </a:xfrm>
          <a:prstGeom prst="ellipse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Down Arrow 5"/>
          <p:cNvSpPr/>
          <p:nvPr/>
        </p:nvSpPr>
        <p:spPr>
          <a:xfrm rot="984613">
            <a:off x="1949306" y="1523999"/>
            <a:ext cx="1524000" cy="533400"/>
          </a:xfrm>
          <a:prstGeom prst="curvedDownArrow">
            <a:avLst>
              <a:gd name="adj1" fmla="val 25000"/>
              <a:gd name="adj2" fmla="val 92823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24100" y="2552700"/>
            <a:ext cx="304800" cy="304800"/>
          </a:xfrm>
          <a:prstGeom prst="ellipse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5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487AB12-1FE0-954A-ACE6-BDC7639F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67E199C-F7CC-D341-B37C-A146D9CD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Digital computer cannot handle directly</a:t>
            </a:r>
          </a:p>
          <a:p>
            <a:pPr lvl="1"/>
            <a:r>
              <a:rPr lang="en-US" altLang="en-US" i="1" dirty="0"/>
              <a:t>2.54V not immediately usable by a computer</a:t>
            </a:r>
          </a:p>
          <a:p>
            <a:r>
              <a:rPr lang="en-US" altLang="en-US" i="1" dirty="0"/>
              <a:t>Convert </a:t>
            </a:r>
            <a:r>
              <a:rPr lang="en-US" altLang="en-US" dirty="0"/>
              <a:t>between Analog and Digital</a:t>
            </a:r>
          </a:p>
          <a:p>
            <a:pPr lvl="1"/>
            <a:r>
              <a:rPr lang="en-US" altLang="en-US" i="1" dirty="0"/>
              <a:t>Analog to digital conversion (A/D)</a:t>
            </a:r>
          </a:p>
          <a:p>
            <a:pPr lvl="1"/>
            <a:r>
              <a:rPr lang="en-US" altLang="en-US" i="1" dirty="0"/>
              <a:t>Digital to Analog conversion (D/A)</a:t>
            </a:r>
          </a:p>
          <a:p>
            <a:r>
              <a:rPr lang="en-US" altLang="en-US" b="1" i="1" dirty="0"/>
              <a:t>In LAB tomorrow, we will look at these (some) + learn to use our microcontroller (</a:t>
            </a:r>
            <a:r>
              <a:rPr lang="en-US" altLang="en-US" b="1" i="1" dirty="0" err="1"/>
              <a:t>mbed</a:t>
            </a:r>
            <a:r>
              <a:rPr lang="en-US" altLang="en-US" b="1" i="1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83F6FE8-8D08-D041-85D5-0C15E5E05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7543800" cy="762000"/>
          </a:xfrm>
        </p:spPr>
        <p:txBody>
          <a:bodyPr/>
          <a:lstStyle/>
          <a:p>
            <a:r>
              <a:rPr lang="en-US" altLang="en-US"/>
              <a:t>Mecha-what?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70CA7B3-91E3-1F44-B003-302EF855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288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word itself is a </a:t>
            </a:r>
            <a:r>
              <a:rPr lang="en-US" altLang="en-US">
                <a:solidFill>
                  <a:srgbClr val="FF0000"/>
                </a:solidFill>
              </a:rPr>
              <a:t>portmanteau</a:t>
            </a:r>
            <a:r>
              <a:rPr lang="en-US" altLang="en-US"/>
              <a:t> of 'Mechanics' and 'Electronics'.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49E92CD0-EF9C-F947-B5FA-B766F33D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76200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66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solidFill>
                  <a:srgbClr val="000063"/>
                </a:solidFill>
                <a:cs typeface="Times New Roman" panose="02020603050405020304" pitchFamily="18" charset="0"/>
              </a:rPr>
              <a:t>Main Entry: </a:t>
            </a:r>
          </a:p>
          <a:p>
            <a:pPr lvl="1" fontAlgn="t"/>
            <a:r>
              <a:rPr lang="en-US" altLang="en-US" sz="1600" b="1" baseline="30000" dirty="0">
                <a:solidFill>
                  <a:srgbClr val="7888BC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1600" b="1" dirty="0">
                <a:solidFill>
                  <a:srgbClr val="7888BC"/>
                </a:solidFill>
                <a:cs typeface="Times New Roman" panose="02020603050405020304" pitchFamily="18" charset="0"/>
              </a:rPr>
              <a:t>port·man·teau</a:t>
            </a:r>
            <a:r>
              <a:rPr lang="en-US" altLang="en-US" sz="1600" dirty="0">
                <a:solidFill>
                  <a:srgbClr val="7888BC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b="1" u="sng" dirty="0">
                <a:solidFill>
                  <a:srgbClr val="2350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1600" dirty="0">
                <a:solidFill>
                  <a:srgbClr val="7888BC"/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1600" b="1" u="sng" dirty="0">
                <a:solidFill>
                  <a:srgbClr val="000063"/>
                </a:solidFill>
                <a:cs typeface="Times New Roman" panose="02020603050405020304" pitchFamily="18" charset="0"/>
              </a:rPr>
              <a:t>Pronunciation: </a:t>
            </a:r>
          </a:p>
          <a:p>
            <a:pPr lvl="1"/>
            <a:r>
              <a:rPr lang="en-US" altLang="en-US" sz="1600" b="1" u="sng" dirty="0">
                <a:solidFill>
                  <a:srgbClr val="7888BC"/>
                </a:solidFill>
                <a:cs typeface="Times New Roman" panose="02020603050405020304" pitchFamily="18" charset="0"/>
              </a:rPr>
              <a:t>\</a:t>
            </a:r>
            <a:r>
              <a:rPr lang="en-US" altLang="en-US" sz="1600" b="1" u="sng" dirty="0" err="1">
                <a:solidFill>
                  <a:srgbClr val="7888BC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1600" u="sng" dirty="0" err="1">
                <a:solidFill>
                  <a:srgbClr val="7888B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ȯ</a:t>
            </a:r>
            <a:r>
              <a:rPr lang="en-US" altLang="en-US" sz="1600" b="1" u="sng" dirty="0" err="1">
                <a:solidFill>
                  <a:srgbClr val="7888BC"/>
                </a:solidFill>
                <a:cs typeface="Times New Roman" panose="02020603050405020304" pitchFamily="18" charset="0"/>
              </a:rPr>
              <a:t>rt</a:t>
            </a:r>
            <a:r>
              <a:rPr lang="en-US" altLang="en-US" sz="1600" b="1" u="sng" dirty="0">
                <a:solidFill>
                  <a:srgbClr val="7888BC"/>
                </a:solidFill>
                <a:cs typeface="Times New Roman" panose="02020603050405020304" pitchFamily="18" charset="0"/>
              </a:rPr>
              <a:t>-</a:t>
            </a:r>
            <a:r>
              <a:rPr lang="en-US" altLang="en-US" sz="1600" u="sng" dirty="0">
                <a:solidFill>
                  <a:srgbClr val="7888B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ˈ</a:t>
            </a:r>
            <a:r>
              <a:rPr lang="en-US" altLang="en-US" sz="1600" b="1" u="sng" dirty="0">
                <a:solidFill>
                  <a:srgbClr val="7888BC"/>
                </a:solidFill>
                <a:cs typeface="Times New Roman" panose="02020603050405020304" pitchFamily="18" charset="0"/>
              </a:rPr>
              <a:t>man-(</a:t>
            </a:r>
            <a:r>
              <a:rPr lang="en-US" altLang="en-US" sz="1600" u="sng" dirty="0">
                <a:solidFill>
                  <a:srgbClr val="7888B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ˌ</a:t>
            </a:r>
            <a:r>
              <a:rPr lang="en-US" altLang="en-US" sz="1600" b="1" u="sng" dirty="0">
                <a:solidFill>
                  <a:srgbClr val="7888BC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1600" b="1" u="sng" dirty="0" err="1">
                <a:solidFill>
                  <a:srgbClr val="7888BC"/>
                </a:solidFill>
                <a:cs typeface="Times New Roman" panose="02020603050405020304" pitchFamily="18" charset="0"/>
              </a:rPr>
              <a:t>tō</a:t>
            </a:r>
            <a:r>
              <a:rPr lang="en-US" altLang="en-US" sz="1600" b="1" u="sng" dirty="0">
                <a:solidFill>
                  <a:srgbClr val="7888BC"/>
                </a:solidFill>
                <a:cs typeface="Times New Roman" panose="02020603050405020304" pitchFamily="18" charset="0"/>
              </a:rPr>
              <a:t>\</a:t>
            </a:r>
            <a:r>
              <a:rPr lang="en-US" altLang="en-US" sz="1600" u="sng" dirty="0">
                <a:solidFill>
                  <a:srgbClr val="7888BC"/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1600" b="1" u="sng" dirty="0">
                <a:solidFill>
                  <a:srgbClr val="000063"/>
                </a:solidFill>
                <a:cs typeface="Times New Roman" panose="02020603050405020304" pitchFamily="18" charset="0"/>
              </a:rPr>
              <a:t>Function: </a:t>
            </a:r>
          </a:p>
          <a:p>
            <a:pPr lvl="1"/>
            <a:r>
              <a:rPr lang="en-US" altLang="en-US" sz="1600" i="1" u="sng" dirty="0">
                <a:solidFill>
                  <a:srgbClr val="7888BC"/>
                </a:solidFill>
                <a:cs typeface="Times New Roman" panose="02020603050405020304" pitchFamily="18" charset="0"/>
              </a:rPr>
              <a:t>noun</a:t>
            </a:r>
            <a:r>
              <a:rPr lang="en-US" altLang="en-US" sz="1600" u="sng" dirty="0">
                <a:solidFill>
                  <a:srgbClr val="7888BC"/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1600" b="1" u="sng" dirty="0">
                <a:solidFill>
                  <a:srgbClr val="000063"/>
                </a:solidFill>
                <a:cs typeface="Times New Roman" panose="02020603050405020304" pitchFamily="18" charset="0"/>
              </a:rPr>
              <a:t>Etymology: </a:t>
            </a:r>
          </a:p>
          <a:p>
            <a:pPr lvl="1"/>
            <a:r>
              <a:rPr lang="en-US" altLang="en-US" sz="1600" u="sng" dirty="0">
                <a:solidFill>
                  <a:srgbClr val="7888BC"/>
                </a:solidFill>
                <a:cs typeface="Times New Roman" panose="02020603050405020304" pitchFamily="18" charset="0"/>
              </a:rPr>
              <a:t>Middle French </a:t>
            </a:r>
            <a:r>
              <a:rPr lang="en-US" altLang="en-US" sz="1600" i="1" u="sng" dirty="0" err="1">
                <a:solidFill>
                  <a:srgbClr val="7888BC"/>
                </a:solidFill>
                <a:cs typeface="Times New Roman" panose="02020603050405020304" pitchFamily="18" charset="0"/>
              </a:rPr>
              <a:t>portemanteau</a:t>
            </a:r>
            <a:r>
              <a:rPr lang="en-US" altLang="en-US" sz="1600" i="1" u="sng" dirty="0">
                <a:solidFill>
                  <a:srgbClr val="7888BC"/>
                </a:solidFill>
                <a:cs typeface="Times New Roman" panose="02020603050405020304" pitchFamily="18" charset="0"/>
              </a:rPr>
              <a:t>,</a:t>
            </a:r>
            <a:r>
              <a:rPr lang="en-US" altLang="en-US" sz="1600" u="sng" dirty="0">
                <a:solidFill>
                  <a:srgbClr val="7888BC"/>
                </a:solidFill>
                <a:cs typeface="Times New Roman" panose="02020603050405020304" pitchFamily="18" charset="0"/>
              </a:rPr>
              <a:t> from </a:t>
            </a:r>
            <a:r>
              <a:rPr lang="en-US" altLang="en-US" sz="1600" i="1" u="sng" dirty="0">
                <a:solidFill>
                  <a:srgbClr val="7888BC"/>
                </a:solidFill>
                <a:cs typeface="Times New Roman" panose="02020603050405020304" pitchFamily="18" charset="0"/>
              </a:rPr>
              <a:t>porter</a:t>
            </a:r>
            <a:r>
              <a:rPr lang="en-US" altLang="en-US" sz="1600" u="sng" dirty="0">
                <a:solidFill>
                  <a:srgbClr val="7888BC"/>
                </a:solidFill>
                <a:cs typeface="Times New Roman" panose="02020603050405020304" pitchFamily="18" charset="0"/>
              </a:rPr>
              <a:t> to carry + </a:t>
            </a:r>
            <a:r>
              <a:rPr lang="en-US" altLang="en-US" sz="1600" i="1" u="sng" dirty="0" err="1">
                <a:solidFill>
                  <a:srgbClr val="7888BC"/>
                </a:solidFill>
                <a:cs typeface="Times New Roman" panose="02020603050405020304" pitchFamily="18" charset="0"/>
              </a:rPr>
              <a:t>manteau</a:t>
            </a:r>
            <a:r>
              <a:rPr lang="en-US" altLang="en-US" sz="1600" u="sng" dirty="0">
                <a:solidFill>
                  <a:srgbClr val="7888BC"/>
                </a:solidFill>
                <a:cs typeface="Times New Roman" panose="02020603050405020304" pitchFamily="18" charset="0"/>
              </a:rPr>
              <a:t> mantle, from Latin </a:t>
            </a:r>
            <a:r>
              <a:rPr lang="en-US" altLang="en-US" sz="1600" i="1" u="sng" dirty="0" err="1">
                <a:solidFill>
                  <a:srgbClr val="7888BC"/>
                </a:solidFill>
                <a:cs typeface="Times New Roman" panose="02020603050405020304" pitchFamily="18" charset="0"/>
              </a:rPr>
              <a:t>mantellum</a:t>
            </a:r>
            <a:endParaRPr lang="en-US" altLang="en-US" sz="1600" dirty="0">
              <a:solidFill>
                <a:srgbClr val="7888BC"/>
              </a:solidFill>
              <a:cs typeface="Times New Roman" panose="02020603050405020304" pitchFamily="18" charset="0"/>
            </a:endParaRPr>
          </a:p>
          <a:p>
            <a:r>
              <a:rPr lang="en-US" altLang="en-US" sz="1600" b="1" u="sng" dirty="0">
                <a:solidFill>
                  <a:srgbClr val="000063"/>
                </a:solidFill>
                <a:cs typeface="Times New Roman" panose="02020603050405020304" pitchFamily="18" charset="0"/>
              </a:rPr>
              <a:t>Date: </a:t>
            </a:r>
          </a:p>
          <a:p>
            <a:pPr lvl="1"/>
            <a:r>
              <a:rPr lang="en-US" altLang="en-US" sz="1600" u="sng" dirty="0">
                <a:solidFill>
                  <a:srgbClr val="7888BC"/>
                </a:solidFill>
                <a:cs typeface="Times New Roman" panose="02020603050405020304" pitchFamily="18" charset="0"/>
              </a:rPr>
              <a:t>1579 </a:t>
            </a:r>
          </a:p>
          <a:p>
            <a:r>
              <a:rPr lang="en-US" alt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1800" b="1" u="sng" dirty="0">
                <a:solidFill>
                  <a:srgbClr val="2350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u="sng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800" u="sng" dirty="0">
                <a:cs typeface="Times New Roman" panose="02020603050405020304" pitchFamily="18" charset="0"/>
              </a:rPr>
              <a:t> a large suitcase</a:t>
            </a:r>
            <a:r>
              <a:rPr lang="en-US" altLang="en-US" sz="1800" b="1" u="sng" dirty="0">
                <a:solidFill>
                  <a:srgbClr val="2350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altLang="en-US" sz="1800" b="1" u="sng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800" u="sng" dirty="0">
                <a:cs typeface="Times New Roman" panose="02020603050405020304" pitchFamily="18" charset="0"/>
              </a:rPr>
              <a:t> a word or morpheme whose form and meaning are derived from a blending of two or more distinct forms (as </a:t>
            </a:r>
            <a:r>
              <a:rPr lang="en-US" altLang="en-US" sz="1800" i="1" u="sng" dirty="0">
                <a:solidFill>
                  <a:srgbClr val="23508A"/>
                </a:solidFill>
                <a:cs typeface="Times New Roman" panose="02020603050405020304" pitchFamily="18" charset="0"/>
              </a:rPr>
              <a:t>smog</a:t>
            </a:r>
            <a:r>
              <a:rPr lang="en-US" altLang="en-US" sz="1800" u="sng" dirty="0">
                <a:solidFill>
                  <a:srgbClr val="23508A"/>
                </a:solidFill>
                <a:cs typeface="Times New Roman" panose="02020603050405020304" pitchFamily="18" charset="0"/>
              </a:rPr>
              <a:t> from </a:t>
            </a:r>
            <a:r>
              <a:rPr lang="en-US" altLang="en-US" sz="1800" i="1" u="sng" dirty="0">
                <a:solidFill>
                  <a:srgbClr val="23508A"/>
                </a:solidFill>
                <a:cs typeface="Times New Roman" panose="02020603050405020304" pitchFamily="18" charset="0"/>
              </a:rPr>
              <a:t>smoke</a:t>
            </a:r>
            <a:r>
              <a:rPr lang="en-US" altLang="en-US" sz="1800" u="sng" dirty="0">
                <a:solidFill>
                  <a:srgbClr val="23508A"/>
                </a:solidFill>
                <a:cs typeface="Times New Roman" panose="02020603050405020304" pitchFamily="18" charset="0"/>
              </a:rPr>
              <a:t> and </a:t>
            </a:r>
            <a:r>
              <a:rPr lang="en-US" altLang="en-US" sz="1800" i="1" u="sng" dirty="0">
                <a:solidFill>
                  <a:srgbClr val="23508A"/>
                </a:solidFill>
                <a:cs typeface="Times New Roman" panose="02020603050405020304" pitchFamily="18" charset="0"/>
              </a:rPr>
              <a:t>fog</a:t>
            </a:r>
            <a:r>
              <a:rPr lang="en-US" altLang="en-US" sz="1800" u="sng" dirty="0">
                <a:solidFill>
                  <a:srgbClr val="23508A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1800" b="1" u="sng" dirty="0">
                <a:solidFill>
                  <a:srgbClr val="2350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CE20-3F8D-A34F-A06D-D17B56CA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chemeClr val="accent2"/>
                </a:solidFill>
                <a:ea typeface="+mn-ea"/>
                <a:cs typeface="+mn-cs"/>
              </a:rPr>
              <a:t>Basics of Mechatronics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B03B6EB6-49F2-8341-AB3F-22D42F3C05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06" y="1600200"/>
            <a:ext cx="4065588" cy="4065588"/>
          </a:xfrm>
          <a:noFill/>
        </p:spPr>
      </p:pic>
      <p:sp>
        <p:nvSpPr>
          <p:cNvPr id="9221" name="TextBox 6">
            <a:extLst>
              <a:ext uri="{FF2B5EF4-FFF2-40B4-BE49-F238E27FC236}">
                <a16:creationId xmlns:a16="http://schemas.microsoft.com/office/drawing/2014/main" id="{DDFE71F2-B846-1C47-8D0D-ABDF19C9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57400"/>
            <a:ext cx="2971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Always described as a combination of mechanical and electronic devices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FCDFE92-C8AF-464B-9A8B-DFD82834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/>
              <a:t>Like what?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14BF842B-DD90-F949-8658-83FE7BEF8C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90600"/>
            <a:ext cx="5461000" cy="5867400"/>
          </a:xfrm>
          <a:noFill/>
        </p:spPr>
      </p:pic>
      <p:sp>
        <p:nvSpPr>
          <p:cNvPr id="10244" name="Rectangle 4">
            <a:extLst>
              <a:ext uri="{FF2B5EF4-FFF2-40B4-BE49-F238E27FC236}">
                <a16:creationId xmlns:a16="http://schemas.microsoft.com/office/drawing/2014/main" id="{ACFEB6D3-CC81-2045-8BAF-9D3F8B9DD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211888"/>
            <a:ext cx="342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b="1">
                <a:solidFill>
                  <a:schemeClr val="accent2"/>
                </a:solidFill>
              </a:rPr>
              <a:t>Figure courtesy of Kevin Craig </a:t>
            </a:r>
          </a:p>
          <a:p>
            <a:pPr algn="ctr"/>
            <a:r>
              <a:rPr lang="en-US" altLang="en-US" sz="1800" b="1">
                <a:solidFill>
                  <a:schemeClr val="accent2"/>
                </a:solidFill>
              </a:rPr>
              <a:t>Marquette University</a:t>
            </a:r>
            <a:endParaRPr lang="en-US" altLang="en-US" sz="1800"/>
          </a:p>
        </p:txBody>
      </p:sp>
      <p:sp>
        <p:nvSpPr>
          <p:cNvPr id="10245" name="TextBox 5">
            <a:extLst>
              <a:ext uri="{FF2B5EF4-FFF2-40B4-BE49-F238E27FC236}">
                <a16:creationId xmlns:a16="http://schemas.microsoft.com/office/drawing/2014/main" id="{06A54CD7-47AB-954C-80A8-948185CDD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3124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Formerly mechanical control system replaced by mechatronic systems</a:t>
            </a:r>
          </a:p>
          <a:p>
            <a:endParaRPr lang="en-US" altLang="en-US" dirty="0"/>
          </a:p>
          <a:p>
            <a:r>
              <a:rPr lang="en-US" altLang="en-US" dirty="0"/>
              <a:t>Performance improved by digital control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24697CE-3078-BD4D-9C96-42BA43AB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is it done?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6677AB-0BCF-7B4D-9921-C50936E012F3}"/>
              </a:ext>
            </a:extLst>
          </p:cNvPr>
          <p:cNvGraphicFramePr/>
          <p:nvPr/>
        </p:nvGraphicFramePr>
        <p:xfrm>
          <a:off x="1066800" y="1752600"/>
          <a:ext cx="68580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2BFAE78-5F76-6D4B-BEFA-61D0D949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little more detail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72D784-DF44-474D-B162-00D81B4786AE}"/>
              </a:ext>
            </a:extLst>
          </p:cNvPr>
          <p:cNvGraphicFramePr/>
          <p:nvPr/>
        </p:nvGraphicFramePr>
        <p:xfrm>
          <a:off x="1066800" y="1752600"/>
          <a:ext cx="68580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ine Callout 1 4">
            <a:extLst>
              <a:ext uri="{FF2B5EF4-FFF2-40B4-BE49-F238E27FC236}">
                <a16:creationId xmlns:a16="http://schemas.microsoft.com/office/drawing/2014/main" id="{2171BC1B-5E16-5E4E-8B86-D5F198BCF6CB}"/>
              </a:ext>
            </a:extLst>
          </p:cNvPr>
          <p:cNvSpPr/>
          <p:nvPr/>
        </p:nvSpPr>
        <p:spPr bwMode="auto">
          <a:xfrm>
            <a:off x="6858000" y="2438400"/>
            <a:ext cx="2057400" cy="612775"/>
          </a:xfrm>
          <a:prstGeom prst="borderCallout1">
            <a:avLst>
              <a:gd name="adj1" fmla="val 54287"/>
              <a:gd name="adj2" fmla="val -6746"/>
              <a:gd name="adj3" fmla="val 86440"/>
              <a:gd name="adj4" fmla="val -40625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/>
              <a:t>Physical Signal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887FA495-438C-6E4E-BF2B-6C9DC98493BD}"/>
              </a:ext>
            </a:extLst>
          </p:cNvPr>
          <p:cNvSpPr/>
          <p:nvPr/>
        </p:nvSpPr>
        <p:spPr bwMode="auto">
          <a:xfrm>
            <a:off x="685800" y="2057400"/>
            <a:ext cx="2057400" cy="612775"/>
          </a:xfrm>
          <a:prstGeom prst="borderCallout1">
            <a:avLst>
              <a:gd name="adj1" fmla="val 108776"/>
              <a:gd name="adj2" fmla="val 80732"/>
              <a:gd name="adj3" fmla="val 185943"/>
              <a:gd name="adj4" fmla="val 108228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/>
              <a:t>Physical Signal</a:t>
            </a:r>
          </a:p>
        </p:txBody>
      </p:sp>
      <p:sp>
        <p:nvSpPr>
          <p:cNvPr id="12294" name="Line Callout 1 7">
            <a:extLst>
              <a:ext uri="{FF2B5EF4-FFF2-40B4-BE49-F238E27FC236}">
                <a16:creationId xmlns:a16="http://schemas.microsoft.com/office/drawing/2014/main" id="{AB9D4AAA-4D6D-C247-AD6A-11AB8CAC59C1}"/>
              </a:ext>
            </a:extLst>
          </p:cNvPr>
          <p:cNvSpPr>
            <a:spLocks/>
          </p:cNvSpPr>
          <p:nvPr/>
        </p:nvSpPr>
        <p:spPr bwMode="auto">
          <a:xfrm>
            <a:off x="6096000" y="5334000"/>
            <a:ext cx="2362200" cy="685800"/>
          </a:xfrm>
          <a:prstGeom prst="borderCallout1">
            <a:avLst>
              <a:gd name="adj1" fmla="val 39912"/>
              <a:gd name="adj2" fmla="val -5259"/>
              <a:gd name="adj3" fmla="val 2449"/>
              <a:gd name="adj4" fmla="val -11912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Electronic signal</a:t>
            </a:r>
          </a:p>
        </p:txBody>
      </p:sp>
      <p:sp>
        <p:nvSpPr>
          <p:cNvPr id="12295" name="Line Callout 1 8">
            <a:extLst>
              <a:ext uri="{FF2B5EF4-FFF2-40B4-BE49-F238E27FC236}">
                <a16:creationId xmlns:a16="http://schemas.microsoft.com/office/drawing/2014/main" id="{91CAB4FC-EF8E-6D49-9778-43B93C281D97}"/>
              </a:ext>
            </a:extLst>
          </p:cNvPr>
          <p:cNvSpPr>
            <a:spLocks/>
          </p:cNvSpPr>
          <p:nvPr/>
        </p:nvSpPr>
        <p:spPr bwMode="auto">
          <a:xfrm>
            <a:off x="228600" y="5334000"/>
            <a:ext cx="2362200" cy="685800"/>
          </a:xfrm>
          <a:prstGeom prst="borderCallout1">
            <a:avLst>
              <a:gd name="adj1" fmla="val 42028"/>
              <a:gd name="adj2" fmla="val 104111"/>
              <a:gd name="adj3" fmla="val -8134"/>
              <a:gd name="adj4" fmla="val 122648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Electronic signal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CDC65468-2BDB-AA48-A2D6-426F49E5B804}"/>
              </a:ext>
            </a:extLst>
          </p:cNvPr>
          <p:cNvSpPr/>
          <p:nvPr/>
        </p:nvSpPr>
        <p:spPr bwMode="auto">
          <a:xfrm>
            <a:off x="304800" y="3276600"/>
            <a:ext cx="1295400" cy="838200"/>
          </a:xfrm>
          <a:prstGeom prst="stripedRightArrow">
            <a:avLst>
              <a:gd name="adj1" fmla="val 43074"/>
              <a:gd name="adj2" fmla="val 27489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/>
              <a:t>Power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5C21714D-9E49-6E42-B7AE-963E8335C0DA}"/>
              </a:ext>
            </a:extLst>
          </p:cNvPr>
          <p:cNvSpPr/>
          <p:nvPr/>
        </p:nvSpPr>
        <p:spPr bwMode="auto">
          <a:xfrm>
            <a:off x="5410200" y="1447800"/>
            <a:ext cx="1295400" cy="838200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/>
              <a:t>Power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00F661-D5E1-0140-BF0C-7D12CD0B03A1}"/>
              </a:ext>
            </a:extLst>
          </p:cNvPr>
          <p:cNvCxnSpPr/>
          <p:nvPr/>
        </p:nvCxnSpPr>
        <p:spPr bwMode="auto">
          <a:xfrm>
            <a:off x="228600" y="4191000"/>
            <a:ext cx="85344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99" name="TextBox 13">
            <a:extLst>
              <a:ext uri="{FF2B5EF4-FFF2-40B4-BE49-F238E27FC236}">
                <a16:creationId xmlns:a16="http://schemas.microsoft.com/office/drawing/2014/main" id="{F0A067B9-14AC-FB4D-8317-1C0AF4BD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733800"/>
            <a:ext cx="1617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Mechanical</a:t>
            </a:r>
          </a:p>
        </p:txBody>
      </p:sp>
      <p:sp>
        <p:nvSpPr>
          <p:cNvPr id="12300" name="TextBox 14">
            <a:extLst>
              <a:ext uri="{FF2B5EF4-FFF2-40B4-BE49-F238E27FC236}">
                <a16:creationId xmlns:a16="http://schemas.microsoft.com/office/drawing/2014/main" id="{29322CE3-2F8C-414C-B78D-9148C3936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267200"/>
            <a:ext cx="1446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Electronic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F9D4305-3B86-DA4A-8761-27D88968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Example:</a:t>
            </a:r>
          </a:p>
        </p:txBody>
      </p:sp>
      <p:pic>
        <p:nvPicPr>
          <p:cNvPr id="13315" name="Picture 2" descr="http://static.howstuffworks.com/gif/anti-lock-brake1.jpg">
            <a:hlinkClick r:id="rId2"/>
            <a:extLst>
              <a:ext uri="{FF2B5EF4-FFF2-40B4-BE49-F238E27FC236}">
                <a16:creationId xmlns:a16="http://schemas.microsoft.com/office/drawing/2014/main" id="{B4330DA0-16DB-1844-8E40-E3CA2E8681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5573713" cy="4876800"/>
          </a:xfrm>
        </p:spPr>
      </p:pic>
      <p:sp>
        <p:nvSpPr>
          <p:cNvPr id="13316" name="TextBox 4">
            <a:extLst>
              <a:ext uri="{FF2B5EF4-FFF2-40B4-BE49-F238E27FC236}">
                <a16:creationId xmlns:a16="http://schemas.microsoft.com/office/drawing/2014/main" id="{1EF5C1FA-1D7C-3F45-9DF8-4AD542099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From:</a:t>
            </a:r>
          </a:p>
          <a:p>
            <a:r>
              <a:rPr lang="en-US" altLang="en-US"/>
              <a:t>Howstuffworks.com</a:t>
            </a:r>
          </a:p>
        </p:txBody>
      </p:sp>
      <p:pic>
        <p:nvPicPr>
          <p:cNvPr id="13317" name="Picture 4" descr="http://static.howstuffworks.com/gif/anti-lock-brake2.jpg">
            <a:extLst>
              <a:ext uri="{FF2B5EF4-FFF2-40B4-BE49-F238E27FC236}">
                <a16:creationId xmlns:a16="http://schemas.microsoft.com/office/drawing/2014/main" id="{F4405FCE-5B8F-EB4C-A0ED-8726FB66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http://www.japanautoteile.de/parts/files/pics/d_2002.jpg">
            <a:extLst>
              <a:ext uri="{FF2B5EF4-FFF2-40B4-BE49-F238E27FC236}">
                <a16:creationId xmlns:a16="http://schemas.microsoft.com/office/drawing/2014/main" id="{3C271EBA-8F6B-8346-BCAC-B07550FC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48200"/>
            <a:ext cx="2946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" descr="http://www.advanceautoparts.com/english/youcan/images/ccr/ccr20030701as/ccr20030701as00.jpg">
            <a:extLst>
              <a:ext uri="{FF2B5EF4-FFF2-40B4-BE49-F238E27FC236}">
                <a16:creationId xmlns:a16="http://schemas.microsoft.com/office/drawing/2014/main" id="{756A95FC-9F97-C749-A0E4-B98BAAAD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43400"/>
            <a:ext cx="3171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itle 1">
            <a:extLst>
              <a:ext uri="{FF2B5EF4-FFF2-40B4-BE49-F238E27FC236}">
                <a16:creationId xmlns:a16="http://schemas.microsoft.com/office/drawing/2014/main" id="{7FAF7A72-D333-EE44-AF26-817C7125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Anti-lock brakes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DE8114-752E-6642-8AE2-28AB39748A46}"/>
              </a:ext>
            </a:extLst>
          </p:cNvPr>
          <p:cNvGraphicFramePr/>
          <p:nvPr/>
        </p:nvGraphicFramePr>
        <p:xfrm>
          <a:off x="1066800" y="1295400"/>
          <a:ext cx="68580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Line Callout 1 5">
            <a:extLst>
              <a:ext uri="{FF2B5EF4-FFF2-40B4-BE49-F238E27FC236}">
                <a16:creationId xmlns:a16="http://schemas.microsoft.com/office/drawing/2014/main" id="{5C295A61-BAF1-1F4D-A402-08ADCA916618}"/>
              </a:ext>
            </a:extLst>
          </p:cNvPr>
          <p:cNvSpPr/>
          <p:nvPr/>
        </p:nvSpPr>
        <p:spPr bwMode="auto">
          <a:xfrm>
            <a:off x="685800" y="2057400"/>
            <a:ext cx="2057400" cy="612775"/>
          </a:xfrm>
          <a:prstGeom prst="borderCallout1">
            <a:avLst>
              <a:gd name="adj1" fmla="val 108776"/>
              <a:gd name="adj2" fmla="val 80732"/>
              <a:gd name="adj3" fmla="val 185943"/>
              <a:gd name="adj4" fmla="val 108228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/>
              <a:t>Physical Signal</a:t>
            </a:r>
          </a:p>
        </p:txBody>
      </p:sp>
      <p:sp>
        <p:nvSpPr>
          <p:cNvPr id="14343" name="Line Callout 1 7">
            <a:extLst>
              <a:ext uri="{FF2B5EF4-FFF2-40B4-BE49-F238E27FC236}">
                <a16:creationId xmlns:a16="http://schemas.microsoft.com/office/drawing/2014/main" id="{EBE82341-15C2-B249-9DD8-77F4FDCC218E}"/>
              </a:ext>
            </a:extLst>
          </p:cNvPr>
          <p:cNvSpPr>
            <a:spLocks/>
          </p:cNvSpPr>
          <p:nvPr/>
        </p:nvSpPr>
        <p:spPr bwMode="auto">
          <a:xfrm>
            <a:off x="7391400" y="5943600"/>
            <a:ext cx="990600" cy="609600"/>
          </a:xfrm>
          <a:prstGeom prst="borderCallout1">
            <a:avLst>
              <a:gd name="adj1" fmla="val 48380"/>
              <a:gd name="adj2" fmla="val 269"/>
              <a:gd name="adj3" fmla="val -100199"/>
              <a:gd name="adj4" fmla="val -4481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Wires</a:t>
            </a:r>
          </a:p>
        </p:txBody>
      </p:sp>
      <p:sp>
        <p:nvSpPr>
          <p:cNvPr id="14344" name="TextBox 13">
            <a:extLst>
              <a:ext uri="{FF2B5EF4-FFF2-40B4-BE49-F238E27FC236}">
                <a16:creationId xmlns:a16="http://schemas.microsoft.com/office/drawing/2014/main" id="{803B3978-27E8-F64A-88A2-9009C3CA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09800"/>
            <a:ext cx="1617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Mechanical</a:t>
            </a:r>
          </a:p>
        </p:txBody>
      </p:sp>
      <p:sp>
        <p:nvSpPr>
          <p:cNvPr id="14345" name="TextBox 14">
            <a:extLst>
              <a:ext uri="{FF2B5EF4-FFF2-40B4-BE49-F238E27FC236}">
                <a16:creationId xmlns:a16="http://schemas.microsoft.com/office/drawing/2014/main" id="{57557F0C-EBC1-4B48-827A-3D15C0115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0"/>
            <a:ext cx="1446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Electronic</a:t>
            </a:r>
          </a:p>
        </p:txBody>
      </p:sp>
      <p:pic>
        <p:nvPicPr>
          <p:cNvPr id="14346" name="Picture 6" descr="http://www.howstuffinmycarworks.com/images/abs_integraded_master_cylinder-abs_system.jpg">
            <a:extLst>
              <a:ext uri="{FF2B5EF4-FFF2-40B4-BE49-F238E27FC236}">
                <a16:creationId xmlns:a16="http://schemas.microsoft.com/office/drawing/2014/main" id="{A326EF74-93E6-A24B-8703-7D2CFE75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26670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8" descr="http://tbn0.google.com/images?q=tbn:F-8D6pTim6saTM:http://www.brian-esser.com/albums/Brake%2520Photos/brakes2.jpg">
            <a:hlinkClick r:id="rId10"/>
            <a:extLst>
              <a:ext uri="{FF2B5EF4-FFF2-40B4-BE49-F238E27FC236}">
                <a16:creationId xmlns:a16="http://schemas.microsoft.com/office/drawing/2014/main" id="{083D193B-7AC5-0A46-9941-9F700699F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15240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Line Callout 1 16">
            <a:extLst>
              <a:ext uri="{FF2B5EF4-FFF2-40B4-BE49-F238E27FC236}">
                <a16:creationId xmlns:a16="http://schemas.microsoft.com/office/drawing/2014/main" id="{E0B34D2A-5BAF-1743-9BD9-D464E243620D}"/>
              </a:ext>
            </a:extLst>
          </p:cNvPr>
          <p:cNvSpPr>
            <a:spLocks/>
          </p:cNvSpPr>
          <p:nvPr/>
        </p:nvSpPr>
        <p:spPr bwMode="auto">
          <a:xfrm>
            <a:off x="0" y="4953000"/>
            <a:ext cx="990600" cy="609600"/>
          </a:xfrm>
          <a:prstGeom prst="borderCallout1">
            <a:avLst>
              <a:gd name="adj1" fmla="val 98380"/>
              <a:gd name="adj2" fmla="val 111625"/>
              <a:gd name="adj3" fmla="val 218847"/>
              <a:gd name="adj4" fmla="val 30098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Wires</a:t>
            </a:r>
          </a:p>
        </p:txBody>
      </p:sp>
      <p:sp>
        <p:nvSpPr>
          <p:cNvPr id="14349" name="Line Callout 1 17">
            <a:extLst>
              <a:ext uri="{FF2B5EF4-FFF2-40B4-BE49-F238E27FC236}">
                <a16:creationId xmlns:a16="http://schemas.microsoft.com/office/drawing/2014/main" id="{790C3B0D-F719-1348-AB36-1B5AAF42DAD1}"/>
              </a:ext>
            </a:extLst>
          </p:cNvPr>
          <p:cNvSpPr>
            <a:spLocks/>
          </p:cNvSpPr>
          <p:nvPr/>
        </p:nvSpPr>
        <p:spPr bwMode="auto">
          <a:xfrm>
            <a:off x="2590800" y="914400"/>
            <a:ext cx="1524000" cy="609600"/>
          </a:xfrm>
          <a:prstGeom prst="borderCallout1">
            <a:avLst>
              <a:gd name="adj1" fmla="val 250759"/>
              <a:gd name="adj2" fmla="val 48037"/>
              <a:gd name="adj3" fmla="val 121231"/>
              <a:gd name="adj4" fmla="val 56806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Hydraulics</a:t>
            </a:r>
          </a:p>
        </p:txBody>
      </p:sp>
      <p:sp>
        <p:nvSpPr>
          <p:cNvPr id="14350" name="Line Callout 1 18">
            <a:extLst>
              <a:ext uri="{FF2B5EF4-FFF2-40B4-BE49-F238E27FC236}">
                <a16:creationId xmlns:a16="http://schemas.microsoft.com/office/drawing/2014/main" id="{2AA6BCF2-7E1B-3947-A1E5-D0AEA3266C93}"/>
              </a:ext>
            </a:extLst>
          </p:cNvPr>
          <p:cNvSpPr>
            <a:spLocks/>
          </p:cNvSpPr>
          <p:nvPr/>
        </p:nvSpPr>
        <p:spPr bwMode="auto">
          <a:xfrm>
            <a:off x="7010400" y="2590800"/>
            <a:ext cx="1905000" cy="609600"/>
          </a:xfrm>
          <a:prstGeom prst="borderCallout1">
            <a:avLst>
              <a:gd name="adj1" fmla="val 43616"/>
              <a:gd name="adj2" fmla="val -41870"/>
              <a:gd name="adj3" fmla="val 59324"/>
              <a:gd name="adj4" fmla="val -4148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Physics of car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487AB12-1FE0-954A-ACE6-BDC7639F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90D52-02B2-3E48-9903-322F0AB0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" y="1727200"/>
            <a:ext cx="7326629" cy="48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6366</TotalTime>
  <Words>486</Words>
  <Application>Microsoft Macintosh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Lucida Sans Unicode</vt:lpstr>
      <vt:lpstr>Times New Roman</vt:lpstr>
      <vt:lpstr>Office Theme</vt:lpstr>
      <vt:lpstr>Introduction to Mechatronics</vt:lpstr>
      <vt:lpstr>Mecha-what?</vt:lpstr>
      <vt:lpstr>Basics of Mechatronics</vt:lpstr>
      <vt:lpstr>Like what?</vt:lpstr>
      <vt:lpstr>How is it done?</vt:lpstr>
      <vt:lpstr>A little more detail</vt:lpstr>
      <vt:lpstr>For Example:</vt:lpstr>
      <vt:lpstr>Anti-lock brakes</vt:lpstr>
      <vt:lpstr>Course Project</vt:lpstr>
      <vt:lpstr>Course Project</vt:lpstr>
      <vt:lpstr>Robotics Design Axioms</vt:lpstr>
      <vt:lpstr>Robotics Design Axioms: Result</vt:lpstr>
      <vt:lpstr>Anti-lock brakes</vt:lpstr>
      <vt:lpstr>Signals</vt:lpstr>
      <vt:lpstr>What’s the difference</vt:lpstr>
      <vt:lpstr>Analog signals</vt:lpstr>
      <vt:lpstr>What’s the difference?</vt:lpstr>
      <vt:lpstr>How to handle</vt:lpstr>
    </vt:vector>
  </TitlesOfParts>
  <Company>Wilkes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Matthew Stein</dc:creator>
  <cp:lastModifiedBy>Benjamin McPheron</cp:lastModifiedBy>
  <cp:revision>114</cp:revision>
  <cp:lastPrinted>2000-05-04T02:04:22Z</cp:lastPrinted>
  <dcterms:created xsi:type="dcterms:W3CDTF">1998-01-08T16:20:12Z</dcterms:created>
  <dcterms:modified xsi:type="dcterms:W3CDTF">2019-10-31T13:04:09Z</dcterms:modified>
</cp:coreProperties>
</file>