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0204"/>
  </p:normalViewPr>
  <p:slideViewPr>
    <p:cSldViewPr snapToGrid="0" snapToObjects="1">
      <p:cViewPr varScale="1">
        <p:scale>
          <a:sx n="102" d="100"/>
          <a:sy n="102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8541B-C708-5B4A-A810-DFC9D01A9D9A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F0CFB-B1A6-794F-B909-3C298AA49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8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F0CFB-B1A6-794F-B909-3C298AA49F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5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F0CFB-B1A6-794F-B909-3C298AA49F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2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1/7/20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1/7/20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1/7/20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2197E-D837-EF4F-BBDC-7302E2822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Line Detection with the Hough Transform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3C5BA-5324-EB48-A5A3-D0639C487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ENGR 4020: Lecture 37</a:t>
            </a:r>
          </a:p>
          <a:p>
            <a:r>
              <a:rPr lang="en-US">
                <a:solidFill>
                  <a:srgbClr val="FFFFFF"/>
                </a:solidFill>
              </a:rPr>
              <a:t>Adapted from INF 4300, Anne Solberg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13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0793-256D-4C4D-8452-418CA445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hough</a:t>
            </a:r>
            <a:r>
              <a:rPr lang="en-US" dirty="0"/>
              <a:t>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20412-9F4B-9F49-9E66-3D311C64D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dirty="0"/>
              <a:t>The Hough transform (HT) can be used to detect lines, circles, or parametric curves</a:t>
            </a:r>
          </a:p>
          <a:p>
            <a:r>
              <a:rPr lang="en-US" dirty="0"/>
              <a:t>Introduced by Hough in 1962, used to find lines by </a:t>
            </a:r>
            <a:r>
              <a:rPr lang="en-US" dirty="0" err="1"/>
              <a:t>Duda</a:t>
            </a:r>
            <a:r>
              <a:rPr lang="en-US" dirty="0"/>
              <a:t> in 1972</a:t>
            </a:r>
          </a:p>
          <a:p>
            <a:r>
              <a:rPr lang="en-US" dirty="0"/>
              <a:t>Find locations of lines in images</a:t>
            </a:r>
          </a:p>
          <a:p>
            <a:r>
              <a:rPr lang="en-US" dirty="0"/>
              <a:t>Gives robust detection under noise and partial occlusion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0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1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10793-256D-4C4D-8452-418CA445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Linear structures in an Image</a:t>
            </a:r>
          </a:p>
        </p:txBody>
      </p:sp>
      <p:cxnSp>
        <p:nvCxnSpPr>
          <p:cNvPr id="27" name="Straight Connector 23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20412-9F4B-9F49-9E66-3D311C64D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Borders between regions are straight lines</a:t>
            </a:r>
          </a:p>
          <a:p>
            <a:r>
              <a:rPr lang="en-US" dirty="0">
                <a:solidFill>
                  <a:srgbClr val="FFFFFF"/>
                </a:solidFill>
              </a:rPr>
              <a:t>These lines separate regions with different gray levels</a:t>
            </a:r>
          </a:p>
          <a:p>
            <a:r>
              <a:rPr lang="en-US" dirty="0">
                <a:solidFill>
                  <a:srgbClr val="FFFFFF"/>
                </a:solidFill>
              </a:rPr>
              <a:t>Edge detection is preprocessing step prior to Hough transform</a:t>
            </a:r>
          </a:p>
          <a:p>
            <a:r>
              <a:rPr lang="en-US" dirty="0">
                <a:solidFill>
                  <a:srgbClr val="FFFFFF"/>
                </a:solidFill>
              </a:rPr>
              <a:t>Input must be a logical edge image &lt;0,1&gt;</a:t>
            </a:r>
          </a:p>
        </p:txBody>
      </p:sp>
      <p:pic>
        <p:nvPicPr>
          <p:cNvPr id="5" name="Picture 4" descr="A picture containing indoor, cabinet, building, kitchen&#10;&#10;Description automatically generated">
            <a:extLst>
              <a:ext uri="{FF2B5EF4-FFF2-40B4-BE49-F238E27FC236}">
                <a16:creationId xmlns:a16="http://schemas.microsoft.com/office/drawing/2014/main" id="{169D4D94-12BF-3642-AB71-9CC35218B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744" y="640080"/>
            <a:ext cx="391843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7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1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10793-256D-4C4D-8452-418CA445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Linear structures in an Image</a:t>
            </a:r>
          </a:p>
        </p:txBody>
      </p:sp>
      <p:cxnSp>
        <p:nvCxnSpPr>
          <p:cNvPr id="27" name="Straight Connector 23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building, photo, black, sitting&#10;&#10;Description automatically generated">
            <a:extLst>
              <a:ext uri="{FF2B5EF4-FFF2-40B4-BE49-F238E27FC236}">
                <a16:creationId xmlns:a16="http://schemas.microsoft.com/office/drawing/2014/main" id="{6B5C26E7-323C-324C-9A97-1245541F0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454" y="266700"/>
            <a:ext cx="41656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3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0793-256D-4C4D-8452-418CA445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 err="1"/>
              <a:t>hough</a:t>
            </a:r>
            <a:r>
              <a:rPr lang="en-US" dirty="0"/>
              <a:t> transform Example: MATLAB</a:t>
            </a:r>
          </a:p>
        </p:txBody>
      </p:sp>
      <p:pic>
        <p:nvPicPr>
          <p:cNvPr id="7" name="Picture 6" descr="A picture containing indoor, building, room, photo&#10;&#10;Description automatically generated">
            <a:extLst>
              <a:ext uri="{FF2B5EF4-FFF2-40B4-BE49-F238E27FC236}">
                <a16:creationId xmlns:a16="http://schemas.microsoft.com/office/drawing/2014/main" id="{7FAE6DC9-10E2-BE4E-A7DF-7FA08E06B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06" y="2204581"/>
            <a:ext cx="5569906" cy="4177429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5325ADB7-9817-F34B-9BD8-50720CAE1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212" y="2204580"/>
            <a:ext cx="5501262" cy="417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1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0793-256D-4C4D-8452-418CA445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 err="1"/>
              <a:t>hough</a:t>
            </a:r>
            <a:r>
              <a:rPr lang="en-US" dirty="0"/>
              <a:t> transform Example: MATLAB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5325ADB7-9817-F34B-9BD8-50720CAE1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38" y="2204580"/>
            <a:ext cx="5501262" cy="4177429"/>
          </a:xfrm>
          <a:prstGeom prst="rect">
            <a:avLst/>
          </a:prstGeom>
        </p:spPr>
      </p:pic>
      <p:pic>
        <p:nvPicPr>
          <p:cNvPr id="4" name="Picture 3" descr="A picture containing green, indoor, room, computer&#10;&#10;Description automatically generated">
            <a:extLst>
              <a:ext uri="{FF2B5EF4-FFF2-40B4-BE49-F238E27FC236}">
                <a16:creationId xmlns:a16="http://schemas.microsoft.com/office/drawing/2014/main" id="{FB637D85-EF4D-C84F-8C98-7A25B5B62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04580"/>
            <a:ext cx="5666511" cy="41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5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0793-256D-4C4D-8452-418CA445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 err="1"/>
              <a:t>hough</a:t>
            </a:r>
            <a:r>
              <a:rPr lang="en-US" dirty="0"/>
              <a:t> transform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20412-9F4B-9F49-9E66-3D311C64D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dirty="0"/>
              <a:t>Easy implantation</a:t>
            </a:r>
          </a:p>
          <a:p>
            <a:r>
              <a:rPr lang="en-US" dirty="0"/>
              <a:t>Handles missing and occluded data</a:t>
            </a:r>
          </a:p>
          <a:p>
            <a:r>
              <a:rPr lang="en-US" dirty="0"/>
              <a:t>Can be adapted to things other than lines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1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0793-256D-4C4D-8452-418CA445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 err="1"/>
              <a:t>hough</a:t>
            </a:r>
            <a:r>
              <a:rPr lang="en-US" dirty="0"/>
              <a:t> transform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20412-9F4B-9F49-9E66-3D311C64D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dirty="0"/>
              <a:t>Can be computationally complex</a:t>
            </a:r>
          </a:p>
          <a:p>
            <a:r>
              <a:rPr lang="en-US" dirty="0"/>
              <a:t>Looks for only one type of object</a:t>
            </a:r>
          </a:p>
          <a:p>
            <a:r>
              <a:rPr lang="en-US" dirty="0"/>
              <a:t>Can be fooled by apparent line</a:t>
            </a:r>
          </a:p>
          <a:p>
            <a:r>
              <a:rPr lang="en-US" dirty="0"/>
              <a:t>Length and position of a line segment cannot be determined</a:t>
            </a:r>
          </a:p>
          <a:p>
            <a:r>
              <a:rPr lang="en-US" dirty="0"/>
              <a:t>Colinear line segments cannot be separated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6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5">
            <a:extLst>
              <a:ext uri="{FF2B5EF4-FFF2-40B4-BE49-F238E27FC236}">
                <a16:creationId xmlns:a16="http://schemas.microsoft.com/office/drawing/2014/main" id="{6AB9711F-9D4F-49B4-892B-FEF66AA2F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3A32867E-64D3-4B51-85AC-D771EA43C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19">
            <a:extLst>
              <a:ext uri="{FF2B5EF4-FFF2-40B4-BE49-F238E27FC236}">
                <a16:creationId xmlns:a16="http://schemas.microsoft.com/office/drawing/2014/main" id="{AFD44988-8DFE-46FC-967A-F6DB26538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300593E1-C77D-424C-B650-73B91A7DB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A7CDBA-82DE-4BA2-82C1-95DBFAA84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10793-256D-4C4D-8452-418CA445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>
                <a:solidFill>
                  <a:srgbClr val="FFFFFF"/>
                </a:solidFill>
              </a:rPr>
              <a:t>hough transform For Lane Following</a:t>
            </a:r>
          </a:p>
        </p:txBody>
      </p:sp>
      <p:pic>
        <p:nvPicPr>
          <p:cNvPr id="9" name="Picture 8" descr="grass">
            <a:extLst>
              <a:ext uri="{FF2B5EF4-FFF2-40B4-BE49-F238E27FC236}">
                <a16:creationId xmlns:a16="http://schemas.microsoft.com/office/drawing/2014/main" id="{2362DFDA-66F5-A147-8C86-EA8B6ACF7E9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2" r="10060" b="3"/>
          <a:stretch/>
        </p:blipFill>
        <p:spPr bwMode="auto">
          <a:xfrm>
            <a:off x="20" y="10"/>
            <a:ext cx="4664922" cy="4399090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4757F4-E7CB-F448-A7E0-85F6C799A6B1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04" b="-2"/>
          <a:stretch/>
        </p:blipFill>
        <p:spPr bwMode="auto">
          <a:xfrm>
            <a:off x="4842931" y="10"/>
            <a:ext cx="7352867" cy="4399091"/>
          </a:xfrm>
          <a:prstGeom prst="rect">
            <a:avLst/>
          </a:prstGeom>
          <a:noFill/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75A45C-AB1F-431B-BB67-DEC9F583B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396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Macintosh PowerPoint</Application>
  <PresentationFormat>Widescreen</PresentationFormat>
  <Paragraphs>30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Tw Cen MT</vt:lpstr>
      <vt:lpstr>Tw Cen MT Condensed</vt:lpstr>
      <vt:lpstr>Wingdings 3</vt:lpstr>
      <vt:lpstr>Integral</vt:lpstr>
      <vt:lpstr>Line Detection with the Hough Transform</vt:lpstr>
      <vt:lpstr>The hough transform</vt:lpstr>
      <vt:lpstr>Linear structures in an Image</vt:lpstr>
      <vt:lpstr>Linear structures in an Image</vt:lpstr>
      <vt:lpstr>hough transform Example: MATLAB</vt:lpstr>
      <vt:lpstr>hough transform Example: MATLAB</vt:lpstr>
      <vt:lpstr>hough transform Advantages</vt:lpstr>
      <vt:lpstr>hough transform Disadvantages</vt:lpstr>
      <vt:lpstr>hough transform For Lane Following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Detection with the Hough Transform</dc:title>
  <dc:creator>Benjamin McPheron</dc:creator>
  <cp:lastModifiedBy>Benjamin McPheron</cp:lastModifiedBy>
  <cp:revision>1</cp:revision>
  <dcterms:created xsi:type="dcterms:W3CDTF">2020-01-07T14:28:48Z</dcterms:created>
  <dcterms:modified xsi:type="dcterms:W3CDTF">2020-01-07T14:29:07Z</dcterms:modified>
</cp:coreProperties>
</file>