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8120063" cy="10826750" type="B4ISO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76"/>
  </p:normalViewPr>
  <p:slideViewPr>
    <p:cSldViewPr snapToGrid="0" snapToObjects="1">
      <p:cViewPr>
        <p:scale>
          <a:sx n="56" d="100"/>
          <a:sy n="56" d="100"/>
        </p:scale>
        <p:origin x="98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05" y="1771879"/>
            <a:ext cx="6902054" cy="3769313"/>
          </a:xfrm>
        </p:spPr>
        <p:txBody>
          <a:bodyPr anchor="b"/>
          <a:lstStyle>
            <a:lvl1pPr algn="ctr">
              <a:defRPr sz="532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008" y="5686551"/>
            <a:ext cx="6090047" cy="2613958"/>
          </a:xfrm>
        </p:spPr>
        <p:txBody>
          <a:bodyPr/>
          <a:lstStyle>
            <a:lvl1pPr marL="0" indent="0" algn="ctr">
              <a:buNone/>
              <a:defRPr sz="2131"/>
            </a:lvl1pPr>
            <a:lvl2pPr marL="405994" indent="0" algn="ctr">
              <a:buNone/>
              <a:defRPr sz="1776"/>
            </a:lvl2pPr>
            <a:lvl3pPr marL="811987" indent="0" algn="ctr">
              <a:buNone/>
              <a:defRPr sz="1598"/>
            </a:lvl3pPr>
            <a:lvl4pPr marL="1217981" indent="0" algn="ctr">
              <a:buNone/>
              <a:defRPr sz="1421"/>
            </a:lvl4pPr>
            <a:lvl5pPr marL="1623974" indent="0" algn="ctr">
              <a:buNone/>
              <a:defRPr sz="1421"/>
            </a:lvl5pPr>
            <a:lvl6pPr marL="2029968" indent="0" algn="ctr">
              <a:buNone/>
              <a:defRPr sz="1421"/>
            </a:lvl6pPr>
            <a:lvl7pPr marL="2435962" indent="0" algn="ctr">
              <a:buNone/>
              <a:defRPr sz="1421"/>
            </a:lvl7pPr>
            <a:lvl8pPr marL="2841955" indent="0" algn="ctr">
              <a:buNone/>
              <a:defRPr sz="1421"/>
            </a:lvl8pPr>
            <a:lvl9pPr marL="3247949" indent="0" algn="ctr">
              <a:buNone/>
              <a:defRPr sz="1421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FCB2-6D68-A84D-825D-A08A8047B517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40DF-4D4D-DF40-8645-A62AB00C0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39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FCB2-6D68-A84D-825D-A08A8047B517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40DF-4D4D-DF40-8645-A62AB00C0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6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10920" y="576424"/>
            <a:ext cx="1750889" cy="917517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255" y="576424"/>
            <a:ext cx="5151165" cy="917517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FCB2-6D68-A84D-825D-A08A8047B517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40DF-4D4D-DF40-8645-A62AB00C0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49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FCB2-6D68-A84D-825D-A08A8047B517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40DF-4D4D-DF40-8645-A62AB00C0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74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26" y="2699172"/>
            <a:ext cx="7003554" cy="4503626"/>
          </a:xfrm>
        </p:spPr>
        <p:txBody>
          <a:bodyPr anchor="b"/>
          <a:lstStyle>
            <a:lvl1pPr>
              <a:defRPr sz="532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026" y="7245404"/>
            <a:ext cx="7003554" cy="2368351"/>
          </a:xfrm>
        </p:spPr>
        <p:txBody>
          <a:bodyPr/>
          <a:lstStyle>
            <a:lvl1pPr marL="0" indent="0">
              <a:buNone/>
              <a:defRPr sz="2131">
                <a:solidFill>
                  <a:schemeClr val="tx1"/>
                </a:solidFill>
              </a:defRPr>
            </a:lvl1pPr>
            <a:lvl2pPr marL="405994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2pPr>
            <a:lvl3pPr marL="81198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217981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4pPr>
            <a:lvl5pPr marL="1623974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5pPr>
            <a:lvl6pPr marL="2029968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6pPr>
            <a:lvl7pPr marL="2435962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7pPr>
            <a:lvl8pPr marL="2841955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8pPr>
            <a:lvl9pPr marL="3247949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FCB2-6D68-A84D-825D-A08A8047B517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40DF-4D4D-DF40-8645-A62AB00C0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49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254" y="2882121"/>
            <a:ext cx="3451027" cy="68694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0782" y="2882121"/>
            <a:ext cx="3451027" cy="68694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FCB2-6D68-A84D-825D-A08A8047B517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40DF-4D4D-DF40-8645-A62AB00C0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64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576427"/>
            <a:ext cx="7003554" cy="209267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313" y="2654058"/>
            <a:ext cx="3435167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313" y="3954771"/>
            <a:ext cx="3435167" cy="58168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0783" y="2654058"/>
            <a:ext cx="3452084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0783" y="3954771"/>
            <a:ext cx="3452084" cy="58168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FCB2-6D68-A84D-825D-A08A8047B517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40DF-4D4D-DF40-8645-A62AB00C0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54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FCB2-6D68-A84D-825D-A08A8047B517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40DF-4D4D-DF40-8645-A62AB00C0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14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FCB2-6D68-A84D-825D-A08A8047B517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40DF-4D4D-DF40-8645-A62AB00C0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98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084" y="1558854"/>
            <a:ext cx="4110782" cy="7694010"/>
          </a:xfrm>
        </p:spPr>
        <p:txBody>
          <a:bodyPr/>
          <a:lstStyle>
            <a:lvl1pPr>
              <a:defRPr sz="2842"/>
            </a:lvl1pPr>
            <a:lvl2pPr>
              <a:defRPr sz="2486"/>
            </a:lvl2pPr>
            <a:lvl3pPr>
              <a:defRPr sz="2131"/>
            </a:lvl3pPr>
            <a:lvl4pPr>
              <a:defRPr sz="1776"/>
            </a:lvl4pPr>
            <a:lvl5pPr>
              <a:defRPr sz="1776"/>
            </a:lvl5pPr>
            <a:lvl6pPr>
              <a:defRPr sz="1776"/>
            </a:lvl6pPr>
            <a:lvl7pPr>
              <a:defRPr sz="1776"/>
            </a:lvl7pPr>
            <a:lvl8pPr>
              <a:defRPr sz="1776"/>
            </a:lvl8pPr>
            <a:lvl9pPr>
              <a:defRPr sz="177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FCB2-6D68-A84D-825D-A08A8047B517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40DF-4D4D-DF40-8645-A62AB00C0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18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2084" y="1558854"/>
            <a:ext cx="4110782" cy="7694010"/>
          </a:xfrm>
        </p:spPr>
        <p:txBody>
          <a:bodyPr anchor="t"/>
          <a:lstStyle>
            <a:lvl1pPr marL="0" indent="0">
              <a:buNone/>
              <a:defRPr sz="2842"/>
            </a:lvl1pPr>
            <a:lvl2pPr marL="405994" indent="0">
              <a:buNone/>
              <a:defRPr sz="2486"/>
            </a:lvl2pPr>
            <a:lvl3pPr marL="811987" indent="0">
              <a:buNone/>
              <a:defRPr sz="2131"/>
            </a:lvl3pPr>
            <a:lvl4pPr marL="1217981" indent="0">
              <a:buNone/>
              <a:defRPr sz="1776"/>
            </a:lvl4pPr>
            <a:lvl5pPr marL="1623974" indent="0">
              <a:buNone/>
              <a:defRPr sz="1776"/>
            </a:lvl5pPr>
            <a:lvl6pPr marL="2029968" indent="0">
              <a:buNone/>
              <a:defRPr sz="1776"/>
            </a:lvl6pPr>
            <a:lvl7pPr marL="2435962" indent="0">
              <a:buNone/>
              <a:defRPr sz="1776"/>
            </a:lvl7pPr>
            <a:lvl8pPr marL="2841955" indent="0">
              <a:buNone/>
              <a:defRPr sz="1776"/>
            </a:lvl8pPr>
            <a:lvl9pPr marL="3247949" indent="0">
              <a:buNone/>
              <a:defRPr sz="1776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FCB2-6D68-A84D-825D-A08A8047B517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40DF-4D4D-DF40-8645-A62AB00C0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79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255" y="576427"/>
            <a:ext cx="7003554" cy="209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255" y="2882121"/>
            <a:ext cx="7003554" cy="6869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254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5FCB2-6D68-A84D-825D-A08A8047B517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9771" y="10034796"/>
            <a:ext cx="2740521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34795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240DF-4D4D-DF40-8645-A62AB00C0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36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1987" rtl="0" eaLnBrk="1" latinLnBrk="0" hangingPunct="1">
        <a:lnSpc>
          <a:spcPct val="90000"/>
        </a:lnSpc>
        <a:spcBef>
          <a:spcPct val="0"/>
        </a:spcBef>
        <a:buNone/>
        <a:defRPr kumimoji="1" sz="3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997" indent="-202997" algn="l" defTabSz="811987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kumimoji="1" sz="2486" kern="1200">
          <a:solidFill>
            <a:schemeClr val="tx1"/>
          </a:solidFill>
          <a:latin typeface="+mn-lt"/>
          <a:ea typeface="+mn-ea"/>
          <a:cs typeface="+mn-cs"/>
        </a:defRPr>
      </a:lvl1pPr>
      <a:lvl2pPr marL="608990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kumimoji="1"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14984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kumimoji="1" sz="1776" kern="1200">
          <a:solidFill>
            <a:schemeClr val="tx1"/>
          </a:solidFill>
          <a:latin typeface="+mn-lt"/>
          <a:ea typeface="+mn-ea"/>
          <a:cs typeface="+mn-cs"/>
        </a:defRPr>
      </a:lvl3pPr>
      <a:lvl4pPr marL="1420978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232965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638958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3044952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450946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1987" rtl="0" eaLnBrk="1" latinLnBrk="0" hangingPunct="1"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1pPr>
      <a:lvl2pPr marL="405994" algn="l" defTabSz="811987" rtl="0" eaLnBrk="1" latinLnBrk="0" hangingPunct="1"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2pPr>
      <a:lvl3pPr marL="811987" algn="l" defTabSz="811987" rtl="0" eaLnBrk="1" latinLnBrk="0" hangingPunct="1"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3pPr>
      <a:lvl4pPr marL="1217981" algn="l" defTabSz="811987" rtl="0" eaLnBrk="1" latinLnBrk="0" hangingPunct="1"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623974" algn="l" defTabSz="811987" rtl="0" eaLnBrk="1" latinLnBrk="0" hangingPunct="1"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029968" algn="l" defTabSz="811987" rtl="0" eaLnBrk="1" latinLnBrk="0" hangingPunct="1"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435962" algn="l" defTabSz="811987" rtl="0" eaLnBrk="1" latinLnBrk="0" hangingPunct="1"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2841955" algn="l" defTabSz="811987" rtl="0" eaLnBrk="1" latinLnBrk="0" hangingPunct="1"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247949" algn="l" defTabSz="811987" rtl="0" eaLnBrk="1" latinLnBrk="0" hangingPunct="1"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604474" y="247650"/>
            <a:ext cx="5581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b="1" dirty="0" smtClean="0"/>
              <a:t>OMRON</a:t>
            </a:r>
          </a:p>
          <a:p>
            <a:pPr algn="ctr"/>
            <a:r>
              <a:rPr kumimoji="1" lang="ja-JP" altLang="en-US" sz="4800" b="1" dirty="0" smtClean="0"/>
              <a:t>（おむろん）</a:t>
            </a:r>
            <a:endParaRPr kumimoji="1" lang="ja-JP" altLang="en-US" sz="4800" b="1" dirty="0"/>
          </a:p>
        </p:txBody>
      </p:sp>
      <p:sp>
        <p:nvSpPr>
          <p:cNvPr id="5" name="角丸四角形 4"/>
          <p:cNvSpPr/>
          <p:nvPr/>
        </p:nvSpPr>
        <p:spPr>
          <a:xfrm>
            <a:off x="364331" y="2796558"/>
            <a:ext cx="3886200" cy="2222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ja-JP" sz="2000" dirty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今まで人がして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いた</a:t>
            </a:r>
            <a:r>
              <a:rPr lang="ja-JP" altLang="en-US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しごと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を</a:t>
            </a:r>
            <a:r>
              <a:rPr lang="ja-JP" altLang="en-US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か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わり</a:t>
            </a:r>
            <a:r>
              <a:rPr lang="ja-JP" altLang="ja-JP" sz="2000" dirty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にやって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くれる</a:t>
            </a:r>
            <a:r>
              <a:rPr lang="ja-JP" altLang="en-US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きかい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やロボットを</a:t>
            </a:r>
            <a:r>
              <a:rPr lang="ja-JP" altLang="en-US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つく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っている</a:t>
            </a:r>
            <a:r>
              <a:rPr lang="ja-JP" altLang="en-US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かいしゃ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です。</a:t>
            </a:r>
            <a:endParaRPr lang="ja-JP" altLang="en-US" sz="2000" dirty="0" smtClean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  <a:p>
            <a:r>
              <a:rPr lang="ja-JP" altLang="en-US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たいおんけい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から</a:t>
            </a:r>
            <a:r>
              <a:rPr lang="ja-JP" altLang="ja-JP" sz="2000" dirty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車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の</a:t>
            </a:r>
            <a:r>
              <a:rPr lang="ja-JP" altLang="en-US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ぶひん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まで</a:t>
            </a:r>
            <a:r>
              <a:rPr lang="ja-JP" altLang="ja-JP" sz="2000" dirty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、いろんなものを作っているよ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！</a:t>
            </a:r>
            <a:r>
              <a:rPr lang="en-US" sz="2000" kern="100" dirty="0">
                <a:effectLst/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 </a:t>
            </a:r>
            <a:endParaRPr lang="ja-JP" sz="1200" kern="100" dirty="0">
              <a:effectLst/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4331" y="2240888"/>
            <a:ext cx="3146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どんなかいしゃ？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4474686" y="2424121"/>
            <a:ext cx="3359627" cy="2649876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64329" y="5163224"/>
            <a:ext cx="7755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けいはんなでは、こんなけんきゅうをしています！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364328" y="5714116"/>
            <a:ext cx="7469982" cy="1290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ロボット</a:t>
            </a:r>
            <a:r>
              <a:rPr lang="ja-JP" altLang="ja-JP" sz="2000" dirty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が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もっと</a:t>
            </a:r>
            <a:r>
              <a:rPr lang="ja-JP" altLang="en-US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にんげん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と</a:t>
            </a:r>
            <a:r>
              <a:rPr lang="ja-JP" altLang="ja-JP" sz="2000" dirty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同じよう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に</a:t>
            </a:r>
            <a:r>
              <a:rPr lang="ja-JP" altLang="en-US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うご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ける</a:t>
            </a:r>
            <a:r>
              <a:rPr lang="ja-JP" altLang="ja-JP" sz="2000" dirty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ように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、</a:t>
            </a:r>
            <a:r>
              <a:rPr lang="ja-JP" altLang="en-US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ある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き方や</a:t>
            </a:r>
            <a:r>
              <a:rPr lang="ja-JP" altLang="en-US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しゃべり方をけんきゅう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して、</a:t>
            </a:r>
            <a:r>
              <a:rPr lang="ja-JP" altLang="en-US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おし</a:t>
            </a:r>
            <a:r>
              <a:rPr lang="ja-JP" altLang="ja-JP" sz="2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えて</a:t>
            </a:r>
            <a:r>
              <a:rPr lang="ja-JP" altLang="ja-JP" sz="2000" dirty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あげているよ</a:t>
            </a:r>
            <a:r>
              <a:rPr lang="ja-JP" altLang="ja-JP" sz="24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！</a:t>
            </a:r>
            <a:r>
              <a:rPr lang="en-US" sz="2400" kern="100" dirty="0">
                <a:effectLst/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 </a:t>
            </a:r>
            <a:endParaRPr lang="ja-JP" sz="2400" kern="100" dirty="0">
              <a:effectLst/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64329" y="7296150"/>
            <a:ext cx="7469983" cy="3295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212794" y="8759309"/>
            <a:ext cx="144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youtube</a:t>
            </a:r>
            <a:r>
              <a:rPr kumimoji="1" lang="ja-JP" altLang="en-US" dirty="0" smtClean="0"/>
              <a:t>動画</a:t>
            </a:r>
            <a:endParaRPr kumimoji="1" lang="ja-JP" altLang="en-US" dirty="0"/>
          </a:p>
        </p:txBody>
      </p:sp>
      <p:pic>
        <p:nvPicPr>
          <p:cNvPr id="7" name="図 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872" y="1143656"/>
            <a:ext cx="720000" cy="720000"/>
          </a:xfrm>
          <a:prstGeom prst="rect">
            <a:avLst/>
          </a:prstGeom>
        </p:spPr>
      </p:pic>
      <p:pic>
        <p:nvPicPr>
          <p:cNvPr id="8" name="図 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302" y="1143656"/>
            <a:ext cx="720000" cy="720000"/>
          </a:xfrm>
          <a:prstGeom prst="rect">
            <a:avLst/>
          </a:prstGeom>
        </p:spPr>
      </p:pic>
      <p:pic>
        <p:nvPicPr>
          <p:cNvPr id="10" name="図 9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1" y="1143656"/>
            <a:ext cx="720000" cy="720000"/>
          </a:xfrm>
          <a:prstGeom prst="rect">
            <a:avLst/>
          </a:prstGeom>
        </p:spPr>
      </p:pic>
      <p:pic>
        <p:nvPicPr>
          <p:cNvPr id="11" name="図 10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71" y="339197"/>
            <a:ext cx="720000" cy="720000"/>
          </a:xfrm>
          <a:prstGeom prst="rect">
            <a:avLst/>
          </a:prstGeom>
        </p:spPr>
      </p:pic>
      <p:pic>
        <p:nvPicPr>
          <p:cNvPr id="12" name="図 11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21" y="32614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0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マイル 3"/>
          <p:cNvSpPr/>
          <p:nvPr/>
        </p:nvSpPr>
        <p:spPr>
          <a:xfrm>
            <a:off x="399011" y="432262"/>
            <a:ext cx="1097280" cy="1047403"/>
          </a:xfrm>
          <a:prstGeom prst="smileyFac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21929" y="610627"/>
            <a:ext cx="5636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ぼく、わたしのしつもん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65265" y="1645919"/>
            <a:ext cx="6916190" cy="38835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16060" y="3595991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質問フォーム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07995" y="5640314"/>
            <a:ext cx="6567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ロボットのけん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きゅうじょは、</a:t>
            </a:r>
          </a:p>
          <a:p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ほかにもあるよ！</a:t>
            </a:r>
            <a:endParaRPr kumimoji="1" lang="ja-JP" altLang="en-US" sz="3200" dirty="0">
              <a:solidFill>
                <a:schemeClr val="accent5">
                  <a:lumMod val="75000"/>
                </a:schemeClr>
              </a:solidFill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718457" y="6776357"/>
            <a:ext cx="6762998" cy="5878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47651" y="6885605"/>
            <a:ext cx="117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ATR,</a:t>
            </a:r>
            <a:r>
              <a:rPr kumimoji="1" lang="ja-JP" altLang="en-US" dirty="0" smtClean="0"/>
              <a:t>・・・・・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537" y="7455935"/>
            <a:ext cx="3400076" cy="3305629"/>
          </a:xfrm>
          <a:prstGeom prst="rect">
            <a:avLst/>
          </a:prstGeom>
        </p:spPr>
      </p:pic>
      <p:sp>
        <p:nvSpPr>
          <p:cNvPr id="12" name="円形吹き出し 11"/>
          <p:cNvSpPr/>
          <p:nvPr/>
        </p:nvSpPr>
        <p:spPr>
          <a:xfrm>
            <a:off x="2386602" y="7865467"/>
            <a:ext cx="2194924" cy="1649186"/>
          </a:xfrm>
          <a:prstGeom prst="wedgeEllipseCallout">
            <a:avLst>
              <a:gd name="adj1" fmla="val 48351"/>
              <a:gd name="adj2" fmla="val 50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５</a:t>
            </a:r>
            <a:r>
              <a:rPr kumimoji="1" lang="ja-JP" altLang="en-US" dirty="0" smtClean="0"/>
              <a:t>　いいね！</a:t>
            </a:r>
          </a:p>
        </p:txBody>
      </p:sp>
    </p:spTree>
    <p:extLst>
      <p:ext uri="{BB962C8B-B14F-4D97-AF65-F5344CB8AC3E}">
        <p14:creationId xmlns:p14="http://schemas.microsoft.com/office/powerpoint/2010/main" val="34405969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107</Words>
  <Application>Microsoft Office PowerPoint</Application>
  <PresentationFormat>B4 (ISO) 250x353 mm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Hiragino Kaku Gothic Std W8</vt:lpstr>
      <vt:lpstr>ＭＳ Ｐゴシック</vt:lpstr>
      <vt:lpstr>Arial</vt:lpstr>
      <vt:lpstr>Calibri</vt:lpstr>
      <vt:lpstr>Calibri Light</vt:lpstr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古崎晃司</cp:lastModifiedBy>
  <cp:revision>13</cp:revision>
  <dcterms:created xsi:type="dcterms:W3CDTF">2017-07-23T05:00:02Z</dcterms:created>
  <dcterms:modified xsi:type="dcterms:W3CDTF">2017-07-23T06:52:01Z</dcterms:modified>
</cp:coreProperties>
</file>